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82" r:id="rId3"/>
    <p:sldId id="283" r:id="rId4"/>
    <p:sldId id="268" r:id="rId5"/>
    <p:sldId id="257" r:id="rId6"/>
    <p:sldId id="279" r:id="rId7"/>
    <p:sldId id="266" r:id="rId8"/>
    <p:sldId id="267" r:id="rId9"/>
    <p:sldId id="269" r:id="rId10"/>
    <p:sldId id="270" r:id="rId11"/>
    <p:sldId id="271" r:id="rId12"/>
    <p:sldId id="272" r:id="rId13"/>
    <p:sldId id="297" r:id="rId14"/>
    <p:sldId id="277" r:id="rId15"/>
    <p:sldId id="280" r:id="rId16"/>
    <p:sldId id="273" r:id="rId17"/>
    <p:sldId id="281" r:id="rId18"/>
    <p:sldId id="275" r:id="rId19"/>
    <p:sldId id="274" r:id="rId20"/>
    <p:sldId id="276" r:id="rId21"/>
    <p:sldId id="285" r:id="rId22"/>
    <p:sldId id="286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FFFFFF"/>
    <a:srgbClr val="00FF00"/>
    <a:srgbClr val="F4AAAA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4" autoAdjust="0"/>
    <p:restoredTop sz="86620" autoAdjust="0"/>
  </p:normalViewPr>
  <p:slideViewPr>
    <p:cSldViewPr>
      <p:cViewPr varScale="1">
        <p:scale>
          <a:sx n="61" d="100"/>
          <a:sy n="61" d="100"/>
        </p:scale>
        <p:origin x="-9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6362AE4-32BC-4B87-88B2-2170A4970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07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CB38C-D388-49A4-BA34-BA9933DC6AA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BE829-EBE2-4A48-9FBF-EA1DE867DCE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62AE4-32BC-4B87-88B2-2170A497045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62AE4-32BC-4B87-88B2-2170A497045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Kapitel 33.3 gennemgår en anden</a:t>
            </a:r>
            <a:r>
              <a:rPr lang="da-DK" baseline="0" dirty="0" smtClean="0"/>
              <a:t> algoritme for det konvekse hylster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62AE4-32BC-4B87-88B2-2170A497045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4972-E635-42ED-AA3B-9804E89E8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109DE-DF7C-4846-B2C9-71F66F94B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43D3D-4C9D-45A0-9C10-6C9F2C098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E9555-0B2E-42D3-8A5B-0A03EA672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E4CAC-1227-4C90-9CDA-043424ACB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7D74F-4E08-408A-88AB-3E0ED6C90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779A6-F2AA-40F3-90E7-DF7608E41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D87E5-5187-466F-A6D9-584127857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CE0F7-1311-400F-A29C-AB364C868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D9CB2-F7C0-44F8-9DE4-2844243C4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ABC4B-6DD1-471E-8567-9B3DBE396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514D237-A841-4F0B-B837-EDEBB6FB3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wmf"/><Relationship Id="rId2" Type="http://schemas.openxmlformats.org/officeDocument/2006/relationships/tags" Target="../tags/tag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2098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Datastrukturer </a:t>
            </a:r>
            <a:r>
              <a:rPr lang="da-DK" sz="4000" b="1" kern="0" dirty="0" smtClean="0">
                <a:latin typeface="+mj-lt"/>
                <a:ea typeface="+mj-ea"/>
                <a:cs typeface="+mj-cs"/>
              </a:rPr>
              <a:t>2</a:t>
            </a:r>
            <a:endParaRPr lang="da-DK" sz="40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b="1" dirty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/>
              <a:t>Gerth Stølting Brodal</a:t>
            </a:r>
            <a:endParaRPr lang="en-US"/>
          </a:p>
        </p:txBody>
      </p:sp>
      <p:pic>
        <p:nvPicPr>
          <p:cNvPr id="307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Løsning af rekursionsligninger</a:t>
            </a:r>
            <a:endParaRPr lang="en-US" sz="4000" b="1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1000" cy="2286000"/>
          </a:xfrm>
        </p:spPr>
        <p:txBody>
          <a:bodyPr/>
          <a:lstStyle/>
          <a:p>
            <a:pPr eaLnBrk="1" hangingPunct="1"/>
            <a:r>
              <a:rPr lang="da-DK" dirty="0" smtClean="0"/>
              <a:t>Fold rekursionsligningen ud og argumenter om </a:t>
            </a:r>
            <a:r>
              <a:rPr lang="da-DK" b="1" dirty="0" smtClean="0">
                <a:solidFill>
                  <a:schemeClr val="accent2"/>
                </a:solidFill>
              </a:rPr>
              <a:t>rekursionstræet</a:t>
            </a:r>
            <a:br>
              <a:rPr lang="da-DK" b="1" dirty="0" smtClean="0">
                <a:solidFill>
                  <a:schemeClr val="accent2"/>
                </a:solidFill>
              </a:rPr>
            </a:br>
            <a:endParaRPr lang="da-DK" sz="14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da-DK" dirty="0" smtClean="0"/>
              <a:t>Gæt en løsning og vis den ved induktion efter voksende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da-DK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95400" y="4495800"/>
            <a:ext cx="6781800" cy="11430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   			</a:t>
            </a:r>
            <a:r>
              <a:rPr lang="da-DK" sz="3200" kern="0" dirty="0">
                <a:latin typeface="+mn-lt"/>
                <a:cs typeface="Arial" charset="0"/>
              </a:rPr>
              <a:t>	hvis   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) ≤ 2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i="1" kern="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kern="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/2) + </a:t>
            </a:r>
            <a:r>
              <a:rPr lang="en-US" sz="3200" i="1" kern="0" dirty="0" err="1">
                <a:latin typeface="Times New Roman" pitchFamily="18" charset="0"/>
                <a:cs typeface="Times New Roman" pitchFamily="18" charset="0"/>
              </a:rPr>
              <a:t>a·n</a:t>
            </a:r>
            <a:r>
              <a:rPr lang="en-US" sz="3200" i="1" kern="0" dirty="0">
                <a:latin typeface="+mn-lt"/>
                <a:cs typeface="Arial" charset="0"/>
              </a:rPr>
              <a:t> </a:t>
            </a:r>
            <a:r>
              <a:rPr lang="en-US" sz="3200" kern="0" dirty="0">
                <a:latin typeface="+mn-lt"/>
                <a:cs typeface="Arial" charset="0"/>
              </a:rPr>
              <a:t>		</a:t>
            </a:r>
            <a:r>
              <a:rPr lang="en-US" sz="3200" kern="0" dirty="0" err="1">
                <a:latin typeface="+mn-lt"/>
                <a:cs typeface="Arial" charset="0"/>
              </a:rPr>
              <a:t>ellers</a:t>
            </a:r>
            <a:endParaRPr lang="en-US" sz="3200" kern="0" dirty="0">
              <a:latin typeface="+mn-lt"/>
              <a:cs typeface="Arial" charset="0"/>
            </a:endParaRPr>
          </a:p>
        </p:txBody>
      </p:sp>
      <p:pic>
        <p:nvPicPr>
          <p:cNvPr id="8" name="Picture 3" descr="arrayrecur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828800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dirty="0" err="1" smtClean="0"/>
              <a:t>Rekursionsligninger</a:t>
            </a:r>
            <a:r>
              <a:rPr lang="da-DK" sz="4000" b="1" dirty="0" smtClean="0"/>
              <a:t>: Faldgrubber</a:t>
            </a:r>
            <a:endParaRPr lang="en-US" sz="4000" b="1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Ulige opdelinger glemmes 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/>
              <a:t> ulige, så er de </a:t>
            </a:r>
            <a:r>
              <a:rPr lang="da-DK" dirty="0" err="1" smtClean="0"/>
              <a:t>rekursive</a:t>
            </a:r>
            <a:r>
              <a:rPr lang="da-DK" dirty="0" smtClean="0"/>
              <a:t> kald typisk </a:t>
            </a:r>
            <a:r>
              <a:rPr lang="da-DK" baseline="-25000" dirty="0" smtClean="0">
                <a:latin typeface="Times New Roman" pitchFamily="18" charset="0"/>
                <a:cs typeface="Times New Roman" pitchFamily="18" charset="0"/>
              </a:rPr>
              <a:t>└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a-DK" baseline="-25000" dirty="0" smtClean="0">
                <a:latin typeface="Times New Roman" pitchFamily="18" charset="0"/>
                <a:cs typeface="Times New Roman" pitchFamily="18" charset="0"/>
              </a:rPr>
              <a:t>┘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dirty="0" smtClean="0">
                <a:cs typeface="Arial" charset="0"/>
              </a:rPr>
              <a:t>og </a:t>
            </a:r>
            <a:r>
              <a:rPr lang="da-DK" baseline="60000" dirty="0" smtClean="0">
                <a:latin typeface="Times New Roman" pitchFamily="18" charset="0"/>
                <a:cs typeface="Times New Roman" pitchFamily="18" charset="0"/>
              </a:rPr>
              <a:t>┌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a-DK" baseline="60000" dirty="0" smtClean="0">
                <a:latin typeface="Times New Roman" pitchFamily="18" charset="0"/>
                <a:cs typeface="Times New Roman" pitchFamily="18" charset="0"/>
              </a:rPr>
              <a:t>┐</a:t>
            </a:r>
            <a:r>
              <a:rPr lang="da-DK" dirty="0" smtClean="0"/>
              <a:t>)</a:t>
            </a:r>
          </a:p>
          <a:p>
            <a:pPr eaLnBrk="1" hangingPunct="1"/>
            <a:endParaRPr lang="da-DK" dirty="0" smtClean="0"/>
          </a:p>
          <a:p>
            <a:pPr eaLnBrk="1" hangingPunct="1"/>
            <a:r>
              <a:rPr lang="da-DK" dirty="0" smtClean="0"/>
              <a:t>Analyserer typiske kun for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da-DK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pPr eaLnBrk="1" hangingPunct="1">
              <a:buFontTx/>
              <a:buNone/>
            </a:pPr>
            <a:endParaRPr lang="da-DK" dirty="0" smtClean="0"/>
          </a:p>
          <a:p>
            <a:pPr eaLnBrk="1" hangingPunct="1"/>
            <a:r>
              <a:rPr lang="da-DK" dirty="0" smtClean="0"/>
              <a:t>Brug </a:t>
            </a:r>
            <a:r>
              <a:rPr lang="da-DK" dirty="0" smtClean="0">
                <a:solidFill>
                  <a:srgbClr val="FF0000"/>
                </a:solidFill>
              </a:rPr>
              <a:t>aldrig</a:t>
            </a:r>
            <a:r>
              <a:rPr lang="da-DK" dirty="0" smtClean="0"/>
              <a:t>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/>
              <a:t>-udtryk i </a:t>
            </a:r>
            <a:r>
              <a:rPr lang="da-DK" dirty="0" err="1" smtClean="0"/>
              <a:t>rekursionsformlen</a:t>
            </a:r>
            <a:r>
              <a:rPr lang="da-DK" dirty="0" smtClean="0"/>
              <a:t> – brug konstanter 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)=O(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)+O(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/3))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a-DK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86200" y="5029200"/>
            <a:ext cx="3733800" cy="457200"/>
            <a:chOff x="2496" y="2784"/>
            <a:chExt cx="2352" cy="288"/>
          </a:xfrm>
        </p:grpSpPr>
        <p:sp>
          <p:nvSpPr>
            <p:cNvPr id="10245" name="Line 4"/>
            <p:cNvSpPr>
              <a:spLocks noChangeShapeType="1"/>
            </p:cNvSpPr>
            <p:nvPr/>
          </p:nvSpPr>
          <p:spPr bwMode="auto">
            <a:xfrm>
              <a:off x="2496" y="2784"/>
              <a:ext cx="235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46" name="Line 5"/>
            <p:cNvSpPr>
              <a:spLocks noChangeShapeType="1"/>
            </p:cNvSpPr>
            <p:nvPr/>
          </p:nvSpPr>
          <p:spPr bwMode="auto">
            <a:xfrm flipV="1">
              <a:off x="2544" y="2784"/>
              <a:ext cx="2304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05200" y="5486400"/>
            <a:ext cx="449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a-DK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da-DK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)≤</a:t>
            </a:r>
            <a:r>
              <a:rPr lang="da-DK" sz="3200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da-DK" sz="32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da-DK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</a:t>
            </a:r>
            <a:r>
              <a:rPr lang="da-DK" sz="3200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a·</a:t>
            </a:r>
            <a:r>
              <a:rPr kumimoji="0" lang="da-DK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da-DK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/3)</a:t>
            </a:r>
            <a:endParaRPr kumimoji="0" lang="da-DK" sz="32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6786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/>
              <a:t>[CLRS, kapitel 4.6.2]</a:t>
            </a:r>
            <a:endParaRPr lang="da-DK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pPr eaLnBrk="1" hangingPunct="1"/>
            <a:r>
              <a:rPr lang="da-DK" sz="4000" b="1" dirty="0" smtClean="0"/>
              <a:t>Master </a:t>
            </a:r>
            <a:r>
              <a:rPr lang="da-DK" sz="4000" b="1" dirty="0" err="1" smtClean="0"/>
              <a:t>Theorem</a:t>
            </a:r>
            <a:r>
              <a:rPr lang="da-DK" sz="4000" b="1" dirty="0" smtClean="0"/>
              <a:t/>
            </a:r>
            <a:br>
              <a:rPr lang="da-DK" sz="4000" b="1" dirty="0" smtClean="0"/>
            </a:br>
            <a:r>
              <a:rPr lang="da-DK" sz="2800" b="1" dirty="0" smtClean="0"/>
              <a:t>(Simplificering af [CLRS, </a:t>
            </a:r>
            <a:r>
              <a:rPr lang="da-DK" sz="2800" b="1" dirty="0" err="1" smtClean="0"/>
              <a:t>Theorem</a:t>
            </a:r>
            <a:r>
              <a:rPr lang="da-DK" sz="2800" b="1" dirty="0" smtClean="0"/>
              <a:t> 4.1])</a:t>
            </a:r>
            <a:endParaRPr lang="en-US" sz="2800" b="1" dirty="0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/>
          <a:srcRect l="11250" t="21875" r="6876" b="14583"/>
          <a:stretch>
            <a:fillRect/>
          </a:stretch>
        </p:blipFill>
        <p:spPr bwMode="auto">
          <a:xfrm>
            <a:off x="228600" y="1828800"/>
            <a:ext cx="85344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5957807" y="4114800"/>
            <a:ext cx="3338593" cy="2199620"/>
            <a:chOff x="5957807" y="4114800"/>
            <a:chExt cx="3338593" cy="2199620"/>
          </a:xfrm>
        </p:grpSpPr>
        <p:sp>
          <p:nvSpPr>
            <p:cNvPr id="2" name="TextBox 1"/>
            <p:cNvSpPr txBox="1"/>
            <p:nvPr/>
          </p:nvSpPr>
          <p:spPr>
            <a:xfrm>
              <a:off x="6019800" y="4114800"/>
              <a:ext cx="3276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 dirty="0" smtClean="0">
                  <a:solidFill>
                    <a:srgbClr val="FF0000"/>
                  </a:solidFill>
                </a:rPr>
                <a:t>tiden bruges i roden </a:t>
              </a:r>
              <a:br>
                <a:rPr lang="da-DK" sz="1400" dirty="0" smtClean="0">
                  <a:solidFill>
                    <a:srgbClr val="FF0000"/>
                  </a:solidFill>
                </a:rPr>
              </a:br>
              <a:r>
                <a:rPr lang="da-DK" sz="1400" dirty="0" smtClean="0">
                  <a:solidFill>
                    <a:srgbClr val="FF0000"/>
                  </a:solidFill>
                </a:rPr>
                <a:t>af </a:t>
              </a:r>
              <a:r>
                <a:rPr lang="da-DK" sz="1400" dirty="0" err="1" smtClean="0">
                  <a:solidFill>
                    <a:srgbClr val="FF0000"/>
                  </a:solidFill>
                </a:rPr>
                <a:t>rekursionen</a:t>
              </a:r>
              <a:endParaRPr lang="da-DK" sz="1400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29400" y="57912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 dirty="0" smtClean="0">
                  <a:solidFill>
                    <a:srgbClr val="FF0000"/>
                  </a:solidFill>
                </a:rPr>
                <a:t>tiden bruges i bladene</a:t>
              </a:r>
              <a:br>
                <a:rPr lang="da-DK" sz="1400" dirty="0" smtClean="0">
                  <a:solidFill>
                    <a:srgbClr val="FF0000"/>
                  </a:solidFill>
                </a:rPr>
              </a:br>
              <a:r>
                <a:rPr lang="da-DK" sz="1400" dirty="0" smtClean="0">
                  <a:solidFill>
                    <a:srgbClr val="FF0000"/>
                  </a:solidFill>
                </a:rPr>
                <a:t> af </a:t>
              </a:r>
              <a:r>
                <a:rPr lang="da-DK" sz="1400" dirty="0" err="1" smtClean="0">
                  <a:solidFill>
                    <a:srgbClr val="FF0000"/>
                  </a:solidFill>
                </a:rPr>
                <a:t>rekursionen</a:t>
              </a:r>
              <a:endParaRPr lang="da-DK" sz="1400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29400" y="4963180"/>
              <a:ext cx="236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 dirty="0" smtClean="0">
                  <a:solidFill>
                    <a:srgbClr val="FF0000"/>
                  </a:solidFill>
                </a:rPr>
                <a:t>lige meget tid på hvert niveau i </a:t>
              </a:r>
              <a:r>
                <a:rPr lang="da-DK" sz="1400" dirty="0" err="1" smtClean="0">
                  <a:solidFill>
                    <a:srgbClr val="FF0000"/>
                  </a:solidFill>
                </a:rPr>
                <a:t>rekursionen</a:t>
              </a:r>
              <a:endParaRPr lang="da-DK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5957807" y="4495800"/>
              <a:ext cx="900193" cy="23979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5957807" y="5606299"/>
              <a:ext cx="747793" cy="4867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5957807" y="5224790"/>
              <a:ext cx="90019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735523"/>
              </p:ext>
            </p:extLst>
          </p:nvPr>
        </p:nvGraphicFramePr>
        <p:xfrm>
          <a:off x="239712" y="2363450"/>
          <a:ext cx="8828088" cy="342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9" name="Equation" r:id="rId4" imgW="4317840" imgH="1676160" progId="Equation.3">
                  <p:embed/>
                </p:oleObj>
              </mc:Choice>
              <mc:Fallback>
                <p:oleObj name="Equation" r:id="rId4" imgW="4317840" imgH="1676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9712" y="2363450"/>
                        <a:ext cx="8828088" cy="342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540120"/>
              </p:ext>
            </p:extLst>
          </p:nvPr>
        </p:nvGraphicFramePr>
        <p:xfrm>
          <a:off x="457200" y="152400"/>
          <a:ext cx="829854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181"/>
                <a:gridCol w="2766181"/>
                <a:gridCol w="2766181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rgbClr val="000000"/>
                          </a:solidFill>
                        </a:rPr>
                        <a:t>Dybde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 = 0..log</a:t>
                      </a:r>
                      <a:r>
                        <a:rPr lang="da-DK" sz="1800" i="1" baseline="-25000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) - 1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err="1" smtClean="0">
                          <a:solidFill>
                            <a:srgbClr val="000000"/>
                          </a:solidFill>
                        </a:rPr>
                        <a:t>log</a:t>
                      </a:r>
                      <a:r>
                        <a:rPr lang="da-DK" sz="1800" i="1" baseline="-25000" dirty="0" err="1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) 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# delproblemer 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da-DK" sz="1800" i="1" baseline="30000" dirty="0" err="1" smtClean="0">
                          <a:solidFill>
                            <a:srgbClr val="000000"/>
                          </a:solidFill>
                        </a:rPr>
                        <a:t>i</a:t>
                      </a:r>
                      <a:endParaRPr lang="da-DK" sz="1800" i="1" baseline="30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da-DK" sz="1800" baseline="30000" dirty="0" err="1" smtClean="0">
                          <a:solidFill>
                            <a:srgbClr val="000000"/>
                          </a:solidFill>
                        </a:rPr>
                        <a:t>log</a:t>
                      </a:r>
                      <a:r>
                        <a:rPr lang="da-DK" sz="1600" i="1" baseline="20000" dirty="0" err="1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) </a:t>
                      </a:r>
                      <a:endParaRPr lang="da-DK" sz="1800" i="1" baseline="30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Størrelse af delproblemer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endParaRPr lang="da-DK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Tid per delproblem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·(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Tid per lag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da-DK" sz="1800" i="1" baseline="30000" dirty="0" err="1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da-DK" sz="1800" dirty="0" err="1" smtClean="0">
                          <a:solidFill>
                            <a:srgbClr val="000000"/>
                          </a:solidFill>
                        </a:rPr>
                        <a:t>·</a:t>
                      </a: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·(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da-DK" sz="18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p</a:t>
                      </a:r>
                      <a:endParaRPr lang="da-DK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lang="da-DK" sz="1800" dirty="0" err="1" smtClean="0">
                          <a:solidFill>
                            <a:srgbClr val="000000"/>
                          </a:solidFill>
                        </a:rPr>
                        <a:t>·</a:t>
                      </a:r>
                      <a:r>
                        <a:rPr lang="da-DK" sz="1800" i="1" dirty="0" err="1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da-DK" sz="1800" baseline="30000" dirty="0" err="1" smtClean="0">
                          <a:solidFill>
                            <a:srgbClr val="000000"/>
                          </a:solidFill>
                        </a:rPr>
                        <a:t>log</a:t>
                      </a:r>
                      <a:r>
                        <a:rPr lang="da-DK" sz="1800" i="1" baseline="14000" dirty="0" err="1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da-DK" sz="1800" i="1" baseline="30000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da-DK" sz="1800" baseline="300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299960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rgbClr val="FF0000"/>
                </a:solidFill>
              </a:rPr>
              <a:t>(</a:t>
            </a:r>
            <a:r>
              <a:rPr lang="da-DK" sz="1200" dirty="0" smtClean="0">
                <a:solidFill>
                  <a:srgbClr val="FF0000"/>
                </a:solidFill>
              </a:rPr>
              <a:t>bunden af </a:t>
            </a:r>
            <a:r>
              <a:rPr lang="da-DK" sz="1200" dirty="0" err="1" smtClean="0">
                <a:solidFill>
                  <a:srgbClr val="FF0000"/>
                </a:solidFill>
              </a:rPr>
              <a:t>rekursionen</a:t>
            </a:r>
            <a:r>
              <a:rPr lang="da-DK" sz="1200" dirty="0" smtClean="0">
                <a:solidFill>
                  <a:srgbClr val="FF0000"/>
                </a:solidFill>
              </a:rPr>
              <a:t>)</a:t>
            </a:r>
            <a:endParaRPr lang="da-DK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2999601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 smtClean="0">
                <a:solidFill>
                  <a:srgbClr val="FF0000"/>
                </a:solidFill>
              </a:rPr>
              <a:t>(lag </a:t>
            </a:r>
            <a:r>
              <a:rPr lang="da-DK" sz="1200" i="1" dirty="0" smtClean="0">
                <a:solidFill>
                  <a:srgbClr val="FF0000"/>
                </a:solidFill>
              </a:rPr>
              <a:t>i </a:t>
            </a:r>
            <a:r>
              <a:rPr lang="da-DK" sz="1200" dirty="0" smtClean="0">
                <a:solidFill>
                  <a:srgbClr val="FF0000"/>
                </a:solidFill>
              </a:rPr>
              <a:t>= </a:t>
            </a:r>
            <a:r>
              <a:rPr lang="da-DK" sz="1200" dirty="0">
                <a:solidFill>
                  <a:srgbClr val="FF0000"/>
                </a:solidFill>
              </a:rPr>
              <a:t>0..log</a:t>
            </a:r>
            <a:r>
              <a:rPr lang="da-DK" sz="1200" i="1" baseline="-25000" dirty="0">
                <a:solidFill>
                  <a:srgbClr val="FF0000"/>
                </a:solidFill>
              </a:rPr>
              <a:t>b</a:t>
            </a:r>
            <a:r>
              <a:rPr lang="da-DK" sz="1200" dirty="0">
                <a:solidFill>
                  <a:srgbClr val="FF0000"/>
                </a:solidFill>
              </a:rPr>
              <a:t> (</a:t>
            </a:r>
            <a:r>
              <a:rPr lang="da-DK" sz="1200" i="1" dirty="0">
                <a:solidFill>
                  <a:srgbClr val="FF0000"/>
                </a:solidFill>
              </a:rPr>
              <a:t>n</a:t>
            </a:r>
            <a:r>
              <a:rPr lang="da-DK" sz="1200" dirty="0">
                <a:solidFill>
                  <a:srgbClr val="FF0000"/>
                </a:solidFill>
              </a:rPr>
              <a:t>/</a:t>
            </a:r>
            <a:r>
              <a:rPr lang="da-DK" sz="1200" i="1" dirty="0">
                <a:solidFill>
                  <a:srgbClr val="FF0000"/>
                </a:solidFill>
              </a:rPr>
              <a:t>d</a:t>
            </a:r>
            <a:r>
              <a:rPr lang="da-DK" sz="1200" dirty="0">
                <a:solidFill>
                  <a:srgbClr val="FF0000"/>
                </a:solidFill>
              </a:rPr>
              <a:t>) - 1</a:t>
            </a:r>
            <a:r>
              <a:rPr lang="da-DK" sz="1200" dirty="0" smtClean="0">
                <a:solidFill>
                  <a:srgbClr val="FF0000"/>
                </a:solidFill>
              </a:rPr>
              <a:t>)</a:t>
            </a:r>
            <a:endParaRPr lang="da-DK" sz="1200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405882"/>
              </p:ext>
            </p:extLst>
          </p:nvPr>
        </p:nvGraphicFramePr>
        <p:xfrm>
          <a:off x="5616575" y="3045935"/>
          <a:ext cx="2765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0" name="Ligning" r:id="rId6" imgW="1688760" imgH="419040" progId="Equation.3">
                  <p:embed/>
                </p:oleObj>
              </mc:Choice>
              <mc:Fallback>
                <p:oleObj name="Ligning" r:id="rId6" imgW="16887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16575" y="3045935"/>
                        <a:ext cx="276542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3962400" y="3429000"/>
            <a:ext cx="1447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62600" y="2971800"/>
            <a:ext cx="28956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602294"/>
              </p:ext>
            </p:extLst>
          </p:nvPr>
        </p:nvGraphicFramePr>
        <p:xfrm>
          <a:off x="3086100" y="6180137"/>
          <a:ext cx="13716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1" name="Ligning" r:id="rId8" imgW="838080" imgH="228600" progId="Equation.3">
                  <p:embed/>
                </p:oleObj>
              </mc:Choice>
              <mc:Fallback>
                <p:oleObj name="Ligning" r:id="rId8" imgW="83808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6180137"/>
                        <a:ext cx="137160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382145"/>
              </p:ext>
            </p:extLst>
          </p:nvPr>
        </p:nvGraphicFramePr>
        <p:xfrm>
          <a:off x="841375" y="6197527"/>
          <a:ext cx="135096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2" name="Ligning" r:id="rId10" imgW="825480" imgH="203040" progId="Equation.3">
                  <p:embed/>
                </p:oleObj>
              </mc:Choice>
              <mc:Fallback>
                <p:oleObj name="Ligning" r:id="rId10" imgW="825480" imgH="203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6197527"/>
                        <a:ext cx="1350963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3009900" y="6100689"/>
            <a:ext cx="1524000" cy="5287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2971800" y="5676900"/>
            <a:ext cx="190500" cy="3475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62000" y="6100689"/>
            <a:ext cx="1524000" cy="5287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143125" y="5676899"/>
            <a:ext cx="371475" cy="3261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990600" y="5181600"/>
            <a:ext cx="342900" cy="8214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42032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Multiplikation af lange heltal</a:t>
            </a:r>
            <a:br>
              <a:rPr lang="da-DK" b="1" dirty="0" smtClean="0"/>
            </a:br>
            <a:r>
              <a:rPr lang="da-DK" sz="2000" b="1" dirty="0" smtClean="0"/>
              <a:t>[CLRS, problem 30.1.c]</a:t>
            </a:r>
            <a:endParaRPr lang="en-US" sz="2000" b="1" dirty="0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9144000" cy="5257800"/>
          </a:xfrm>
        </p:spPr>
        <p:txBody>
          <a:bodyPr/>
          <a:lstStyle/>
          <a:p>
            <a:pPr algn="just" eaLnBrk="1" hangingPunct="1"/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dirty="0" smtClean="0"/>
              <a:t> og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dirty="0" smtClean="0"/>
              <a:t> hver heltal med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/>
              <a:t> bits</a:t>
            </a:r>
          </a:p>
          <a:p>
            <a:pPr eaLnBrk="1" hangingPunct="1"/>
            <a:r>
              <a:rPr lang="da-DK" dirty="0" smtClean="0"/>
              <a:t>Naive </a:t>
            </a:r>
            <a:r>
              <a:rPr lang="da-DK" dirty="0" err="1" smtClean="0"/>
              <a:t>implementation</a:t>
            </a:r>
            <a:r>
              <a:rPr lang="da-DK" dirty="0" smtClean="0"/>
              <a:t> kræver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dirty="0" smtClean="0"/>
              <a:t> bit operationer</a:t>
            </a:r>
          </a:p>
          <a:p>
            <a:pPr eaLnBrk="1" hangingPunct="1"/>
            <a:r>
              <a:rPr lang="da-DK" dirty="0" smtClean="0"/>
              <a:t>Lad 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a-DK" dirty="0" smtClean="0"/>
              <a:t>og 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i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i="1" baseline="-25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eaLnBrk="1" hangingPunct="1"/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a-DK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-I</a:t>
            </a:r>
            <a:r>
              <a:rPr lang="da-DK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-J</a:t>
            </a:r>
            <a:r>
              <a:rPr lang="da-DK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a-DK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)·2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n/2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da-DK" dirty="0" smtClean="0">
              <a:cs typeface="Arial" charset="0"/>
            </a:endParaRPr>
          </a:p>
          <a:p>
            <a:pPr eaLnBrk="1" hangingPunct="1"/>
            <a:endParaRPr lang="da-DK" i="1" baseline="30000" dirty="0" smtClean="0">
              <a:cs typeface="Arial" charset="0"/>
            </a:endParaRPr>
          </a:p>
          <a:p>
            <a:pPr eaLnBrk="1" hangingPunct="1"/>
            <a:endParaRPr lang="da-DK" i="1" baseline="30000" dirty="0" smtClean="0">
              <a:cs typeface="Arial" charset="0"/>
            </a:endParaRPr>
          </a:p>
          <a:p>
            <a:pPr eaLnBrk="1" hangingPunct="1"/>
            <a:endParaRPr lang="da-DK" i="1" baseline="30000" dirty="0" smtClean="0">
              <a:cs typeface="Arial" charset="0"/>
            </a:endParaRPr>
          </a:p>
          <a:p>
            <a:pPr eaLnBrk="1" hangingPunct="1"/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a-DK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1.58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447800" y="4648200"/>
            <a:ext cx="6324600" cy="132397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  <a:defRPr/>
            </a:pP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3200" dirty="0">
                <a:latin typeface="+mn-lt"/>
                <a:cs typeface="Times New Roman" pitchFamily="18" charset="0"/>
              </a:rPr>
              <a:t>for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ct val="50000"/>
              </a:spcBef>
              <a:defRPr/>
            </a:pP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da-DK" sz="3200" dirty="0">
                <a:latin typeface="+mn-lt"/>
                <a:cs typeface="Times New Roman" pitchFamily="18" charset="0"/>
              </a:rPr>
              <a:t>for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6354763"/>
            <a:ext cx="2873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7620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 err="1">
                <a:solidFill>
                  <a:srgbClr val="0070C0"/>
                </a:solidFill>
              </a:rPr>
              <a:t>Karatsuba</a:t>
            </a:r>
            <a:r>
              <a:rPr lang="da-DK" b="1" dirty="0">
                <a:solidFill>
                  <a:srgbClr val="0070C0"/>
                </a:solidFill>
              </a:rPr>
              <a:t> 1960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210" y="104931"/>
            <a:ext cx="82296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Multiplikation af lange heltal</a:t>
            </a:r>
            <a:endParaRPr lang="en-US" sz="2000" b="1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927912"/>
              </p:ext>
            </p:extLst>
          </p:nvPr>
        </p:nvGraphicFramePr>
        <p:xfrm>
          <a:off x="533400" y="2057400"/>
          <a:ext cx="8153400" cy="37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9553"/>
                <a:gridCol w="3403847"/>
              </a:tblGrid>
              <a:tr h="1260000">
                <a:tc>
                  <a:txBody>
                    <a:bodyPr/>
                    <a:lstStyle/>
                    <a:p>
                      <a:pPr algn="l"/>
                      <a:r>
                        <a:rPr lang="da-DK" sz="2800" b="0" dirty="0" smtClean="0">
                          <a:solidFill>
                            <a:schemeClr val="tx1"/>
                          </a:solidFill>
                        </a:rPr>
                        <a:t>Del-og-kombiner </a:t>
                      </a:r>
                      <a:br>
                        <a:rPr lang="da-DK" sz="28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2800" b="0" dirty="0" err="1" smtClean="0">
                          <a:solidFill>
                            <a:schemeClr val="tx1"/>
                          </a:solidFill>
                        </a:rPr>
                        <a:t>Karatsuba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</a:rPr>
                        <a:t> 1960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da-DK" sz="28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da-DK" sz="1600" b="0" baseline="2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da-DK" sz="28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algn="l"/>
                      <a:r>
                        <a:rPr lang="da-DK" sz="2800" b="0" dirty="0" err="1" smtClean="0">
                          <a:solidFill>
                            <a:schemeClr val="tx1"/>
                          </a:solidFill>
                        </a:rPr>
                        <a:t>Schönhage-Strassen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</a:rPr>
                        <a:t>, 1971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 log 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 </a:t>
                      </a:r>
                      <a:r>
                        <a:rPr lang="da-DK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loglog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algn="l"/>
                      <a:r>
                        <a:rPr lang="da-DK" sz="2800" b="0" dirty="0" err="1" smtClean="0">
                          <a:solidFill>
                            <a:schemeClr val="tx1"/>
                          </a:solidFill>
                        </a:rPr>
                        <a:t>Fürer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</a:rPr>
                        <a:t>, 2007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 log 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 2</a:t>
                      </a:r>
                      <a:r>
                        <a:rPr lang="da-DK" sz="28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(log* </a:t>
                      </a:r>
                      <a:r>
                        <a:rPr lang="da-DK" sz="28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da-DK" sz="2800" b="0" i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Matrix Multiplication</a:t>
            </a:r>
            <a:endParaRPr lang="en-US" b="1" smtClean="0"/>
          </a:p>
        </p:txBody>
      </p:sp>
      <p:sp>
        <p:nvSpPr>
          <p:cNvPr id="12292" name="Text Box 116"/>
          <p:cNvSpPr txBox="1">
            <a:spLocks noChangeArrowheads="1"/>
          </p:cNvSpPr>
          <p:nvPr/>
        </p:nvSpPr>
        <p:spPr bwMode="auto">
          <a:xfrm>
            <a:off x="2438400" y="49530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4000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4000" i="1" baseline="-25000" dirty="0" err="1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da-DK" sz="4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440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a-DK" sz="40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4000" baseline="-25000" dirty="0">
                <a:latin typeface="Times New Roman" pitchFamily="18" charset="0"/>
                <a:cs typeface="Times New Roman" pitchFamily="18" charset="0"/>
              </a:rPr>
              <a:t>=1..</a:t>
            </a:r>
            <a:r>
              <a:rPr lang="da-DK" sz="4000" i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400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4000" i="1" baseline="-25000" dirty="0" err="1">
                <a:latin typeface="Times New Roman" pitchFamily="18" charset="0"/>
                <a:cs typeface="Times New Roman" pitchFamily="18" charset="0"/>
              </a:rPr>
              <a:t>ik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4000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a-DK" sz="4000" i="1" baseline="-25000" dirty="0" err="1">
                <a:latin typeface="Times New Roman" pitchFamily="18" charset="0"/>
                <a:cs typeface="Times New Roman" pitchFamily="18" charset="0"/>
              </a:rPr>
              <a:t>kj</a:t>
            </a:r>
            <a:endParaRPr lang="el-GR" sz="40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4008" y="2836334"/>
            <a:ext cx="381000" cy="3048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30939" y="2836334"/>
            <a:ext cx="2218267" cy="3048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60873" y="2319868"/>
            <a:ext cx="457200" cy="16764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921608" y="2286000"/>
          <a:ext cx="7460392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4" imgW="4000320" imgH="939600" progId="Equation.3">
                  <p:embed/>
                </p:oleObj>
              </mc:Choice>
              <mc:Fallback>
                <p:oleObj name="Equation" r:id="rId4" imgW="4000320" imgH="939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608" y="2286000"/>
                        <a:ext cx="7460392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4375" t="13000" r="3750" b="12000"/>
          <a:stretch>
            <a:fillRect/>
          </a:stretch>
        </p:blipFill>
        <p:spPr bwMode="auto">
          <a:xfrm>
            <a:off x="1981200" y="2971800"/>
            <a:ext cx="5257800" cy="301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Matrix Multiplication</a:t>
            </a:r>
            <a:endParaRPr lang="en-US" b="1" smtClean="0"/>
          </a:p>
        </p:txBody>
      </p:sp>
      <p:sp>
        <p:nvSpPr>
          <p:cNvPr id="12293" name="Text Box 117"/>
          <p:cNvSpPr txBox="1">
            <a:spLocks noChangeArrowheads="1"/>
          </p:cNvSpPr>
          <p:nvPr/>
        </p:nvSpPr>
        <p:spPr bwMode="auto">
          <a:xfrm>
            <a:off x="1219200" y="6126162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 b="1" dirty="0">
                <a:solidFill>
                  <a:schemeClr val="accent2"/>
                </a:solidFill>
              </a:rPr>
              <a:t>Naive </a:t>
            </a:r>
            <a:r>
              <a:rPr lang="da-DK" sz="3200" b="1" dirty="0" err="1">
                <a:solidFill>
                  <a:schemeClr val="accent2"/>
                </a:solidFill>
              </a:rPr>
              <a:t>implementation</a:t>
            </a:r>
            <a:r>
              <a:rPr lang="da-DK" sz="3200" b="1" dirty="0">
                <a:solidFill>
                  <a:schemeClr val="accent2"/>
                </a:solidFill>
              </a:rPr>
              <a:t>: tid </a:t>
            </a:r>
            <a:r>
              <a:rPr lang="da-DK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npm</a:t>
            </a:r>
            <a:r>
              <a:rPr lang="da-DK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2429" y="1764482"/>
            <a:ext cx="237339" cy="201728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6200" y="1770090"/>
            <a:ext cx="1509010" cy="21111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78840" y="1402459"/>
            <a:ext cx="288559" cy="1188341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905000" y="1371600"/>
          <a:ext cx="5334000" cy="1253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9" name="Equation" r:id="rId5" imgW="4000320" imgH="939600" progId="Equation.3">
                  <p:embed/>
                </p:oleObj>
              </mc:Choice>
              <mc:Fallback>
                <p:oleObj name="Equation" r:id="rId5" imgW="4000320" imgH="939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371600"/>
                        <a:ext cx="5334000" cy="1253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(Kvadratisk) Matrix Multiplikation</a:t>
            </a:r>
            <a:br>
              <a:rPr lang="da-DK" b="1" dirty="0" smtClean="0"/>
            </a:br>
            <a:r>
              <a:rPr lang="da-DK" sz="2000" b="1" dirty="0" smtClean="0"/>
              <a:t>[CLRS, kapitel 4.2]</a:t>
            </a:r>
            <a:endParaRPr lang="en-US" sz="2000" b="1" dirty="0" smtClean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15741" t="55560" r="18518" b="24237"/>
          <a:stretch>
            <a:fillRect/>
          </a:stretch>
        </p:blipFill>
        <p:spPr>
          <a:xfrm>
            <a:off x="990600" y="1295400"/>
            <a:ext cx="7315200" cy="1236663"/>
          </a:xfrm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 cstate="print"/>
          <a:srcRect l="33333" t="8418" r="35802" b="56226"/>
          <a:stretch>
            <a:fillRect/>
          </a:stretch>
        </p:blipFill>
        <p:spPr bwMode="auto">
          <a:xfrm>
            <a:off x="304800" y="3581400"/>
            <a:ext cx="29718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3962400" y="3048000"/>
            <a:ext cx="5181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dirty="0"/>
              <a:t>er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dirty="0">
                <a:latin typeface="+mn-lt"/>
                <a:cs typeface="Times New Roman" pitchFamily="18" charset="0"/>
              </a:rPr>
              <a:t>x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a-DK" sz="2400" i="1" dirty="0"/>
              <a:t>-</a:t>
            </a:r>
            <a:r>
              <a:rPr lang="da-DK" sz="2400" dirty="0"/>
              <a:t>matricer</a:t>
            </a:r>
          </a:p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a-DK" sz="2400" dirty="0"/>
              <a:t> kan beregnes med </a:t>
            </a:r>
            <a:r>
              <a:rPr lang="da-DK" sz="2400" dirty="0" smtClean="0"/>
              <a:t>             </a:t>
            </a:r>
            <a:r>
              <a:rPr lang="da-DK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da-DK" sz="2400" dirty="0" smtClean="0">
                <a:solidFill>
                  <a:srgbClr val="FF0000"/>
                </a:solidFill>
              </a:rPr>
              <a:t> </a:t>
            </a:r>
            <a:r>
              <a:rPr lang="da-DK" sz="2400" dirty="0" err="1">
                <a:solidFill>
                  <a:srgbClr val="FF0000"/>
                </a:solidFill>
              </a:rPr>
              <a:t>rekursive</a:t>
            </a:r>
            <a:r>
              <a:rPr lang="da-DK" sz="2400" dirty="0">
                <a:solidFill>
                  <a:srgbClr val="FF0000"/>
                </a:solidFill>
              </a:rPr>
              <a:t> </a:t>
            </a:r>
            <a:r>
              <a:rPr lang="da-DK" sz="2400" dirty="0" smtClean="0">
                <a:solidFill>
                  <a:srgbClr val="FF0000"/>
                </a:solidFill>
              </a:rPr>
              <a:t>multiplikation</a:t>
            </a:r>
            <a:r>
              <a:rPr lang="da-DK" sz="2400" dirty="0" smtClean="0"/>
              <a:t> og           </a:t>
            </a:r>
            <a:r>
              <a:rPr lang="da-DK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a-DK" sz="2400" dirty="0" smtClean="0">
                <a:solidFill>
                  <a:srgbClr val="00CC00"/>
                </a:solidFill>
              </a:rPr>
              <a:t> matrix additioner </a:t>
            </a:r>
            <a:r>
              <a:rPr lang="da-DK" sz="2400" dirty="0" smtClean="0"/>
              <a:t>	            på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/2 </a:t>
            </a:r>
            <a:r>
              <a:rPr lang="da-DK" sz="2400" dirty="0" smtClean="0">
                <a:latin typeface="+mj-lt"/>
                <a:cs typeface="Times New Roman" pitchFamily="18" charset="0"/>
              </a:rPr>
              <a:t>x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/2 -</a:t>
            </a:r>
            <a:r>
              <a:rPr lang="da-DK" sz="2400" dirty="0" smtClean="0"/>
              <a:t>matricer</a:t>
            </a:r>
            <a:endParaRPr lang="da-DK" sz="2400" dirty="0"/>
          </a:p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2400" dirty="0">
                <a:latin typeface="+mn-lt"/>
                <a:cs typeface="Times New Roman" pitchFamily="18" charset="0"/>
              </a:rPr>
              <a:t>for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ct val="50000"/>
              </a:spcBef>
              <a:defRPr/>
            </a:pP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da-DK" sz="2400" dirty="0">
                <a:latin typeface="+mn-lt"/>
                <a:cs typeface="Times New Roman" pitchFamily="18" charset="0"/>
              </a:rPr>
              <a:t>for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= 1</a:t>
            </a:r>
          </a:p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da-DK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da-DK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da-DK" baseline="2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da-DK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O(</a:t>
            </a:r>
            <a:r>
              <a:rPr lang="da-DK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3886200" y="28956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3886200" y="28956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8" name="Oval 7"/>
          <p:cNvSpPr/>
          <p:nvPr/>
        </p:nvSpPr>
        <p:spPr>
          <a:xfrm>
            <a:off x="1905000" y="526200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13467" y="4787866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30398" y="4309535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30401" y="381000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95600" y="3818467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12531" y="4296798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54866" y="4796333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63330" y="5270464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01336" y="3453938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 smtClean="0">
                <a:solidFill>
                  <a:srgbClr val="00CC00"/>
                </a:solidFill>
              </a:rPr>
              <a:t>+</a:t>
            </a:r>
            <a:endParaRPr lang="en-US" sz="4800" dirty="0">
              <a:solidFill>
                <a:srgbClr val="00CC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1333" y="3936539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 smtClean="0">
                <a:solidFill>
                  <a:srgbClr val="00CC00"/>
                </a:solidFill>
              </a:rPr>
              <a:t>+</a:t>
            </a:r>
            <a:endParaRPr lang="en-US" sz="4800" dirty="0">
              <a:solidFill>
                <a:srgbClr val="00CC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1336" y="4427604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 smtClean="0">
                <a:solidFill>
                  <a:srgbClr val="00CC00"/>
                </a:solidFill>
              </a:rPr>
              <a:t>+</a:t>
            </a:r>
            <a:endParaRPr lang="en-US" sz="4800" dirty="0">
              <a:solidFill>
                <a:srgbClr val="00CC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2863" y="4901738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 smtClean="0">
                <a:solidFill>
                  <a:srgbClr val="00CC00"/>
                </a:solidFill>
              </a:rPr>
              <a:t>+</a:t>
            </a:r>
            <a:endParaRPr lang="en-US" sz="4800" dirty="0">
              <a:solidFill>
                <a:srgbClr val="00CC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3" cstate="print"/>
          <a:srcRect l="11250" t="32292" r="33749" b="6250"/>
          <a:stretch>
            <a:fillRect/>
          </a:stretch>
        </p:blipFill>
        <p:spPr bwMode="auto">
          <a:xfrm rot="-60000">
            <a:off x="990600" y="2013478"/>
            <a:ext cx="71628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685800" y="2438400"/>
            <a:ext cx="7848600" cy="914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8200" y="3657600"/>
            <a:ext cx="7848600" cy="914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90600" y="4842932"/>
            <a:ext cx="7848600" cy="914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90600" y="6019800"/>
            <a:ext cx="7848600" cy="8382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/>
          <a:srcRect l="11848" t="3491" r="69365" b="70883"/>
          <a:stretch>
            <a:fillRect/>
          </a:stretch>
        </p:blipFill>
        <p:spPr bwMode="auto">
          <a:xfrm>
            <a:off x="4953000" y="3200400"/>
            <a:ext cx="3200400" cy="262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0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 l="15741" t="55560" r="18518" b="24237"/>
          <a:stretch>
            <a:fillRect/>
          </a:stretch>
        </p:blipFill>
        <p:spPr>
          <a:xfrm rot="60000">
            <a:off x="1371600" y="914400"/>
            <a:ext cx="6324600" cy="1069975"/>
          </a:xfrm>
          <a:noFill/>
        </p:spPr>
      </p:pic>
      <p:sp>
        <p:nvSpPr>
          <p:cNvPr id="1434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Strassen’s Matrix Multiplikation</a:t>
            </a:r>
            <a:endParaRPr lang="en-US" b="1" smtClean="0"/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8077200" y="7620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a-DK" sz="2000" b="1">
                <a:solidFill>
                  <a:schemeClr val="accent2"/>
                </a:solidFill>
              </a:rPr>
              <a:t>1969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5873234" y="4349234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7 </a:t>
            </a:r>
            <a:r>
              <a:rPr lang="da-DK" dirty="0" err="1" smtClean="0">
                <a:solidFill>
                  <a:srgbClr val="FF0000"/>
                </a:solidFill>
              </a:rPr>
              <a:t>rekursive</a:t>
            </a:r>
            <a:r>
              <a:rPr lang="da-DK" dirty="0" smtClean="0">
                <a:solidFill>
                  <a:srgbClr val="FF0000"/>
                </a:solidFill>
              </a:rPr>
              <a:t> multiplikationer 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66932" y="335280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90800" y="373800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20468" y="4102066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17734" y="4449201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99267" y="4847132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90800" y="5219668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61199" y="557527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55799" y="2022271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7601" y="2025245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47329" y="3278313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38868" y="443653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2466" y="5632046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15200" y="529166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66002" y="492759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57535" y="4555066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34668" y="454659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43129" y="3810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43123" y="3437467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9400" y="3048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–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80202" y="413733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–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34665" y="4876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–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17734" y="5238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–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38865" y="5606648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–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62200" y="5606648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–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10936" y="199813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–</a:t>
            </a:r>
            <a:endParaRPr lang="en-US" sz="2800" dirty="0">
              <a:solidFill>
                <a:srgbClr val="00CC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a-DK" b="1" dirty="0" smtClean="0">
                <a:solidFill>
                  <a:srgbClr val="C00000"/>
                </a:solidFill>
              </a:rPr>
              <a:t>Algoritmer og Datastrukturer 2</a:t>
            </a:r>
            <a:endParaRPr lang="da-DK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331096"/>
              </p:ext>
            </p:extLst>
          </p:nvPr>
        </p:nvGraphicFramePr>
        <p:xfrm>
          <a:off x="0" y="1246980"/>
          <a:ext cx="9144000" cy="4617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54644"/>
                <a:gridCol w="2841356"/>
                <a:gridCol w="3048000"/>
              </a:tblGrid>
              <a:tr h="685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Algoritme Design Teknikker (2 uger)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Graf</a:t>
                      </a:r>
                      <a:r>
                        <a:rPr lang="da-DK" baseline="0" dirty="0" smtClean="0">
                          <a:solidFill>
                            <a:schemeClr val="bg1"/>
                          </a:solidFill>
                        </a:rPr>
                        <a:t>-algoritmer </a:t>
                      </a:r>
                      <a:br>
                        <a:rPr lang="da-DK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da-DK" baseline="0" dirty="0" smtClean="0">
                          <a:solidFill>
                            <a:schemeClr val="bg1"/>
                          </a:solidFill>
                        </a:rPr>
                        <a:t>(3 uger)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Streng-algoritmer</a:t>
                      </a:r>
                    </a:p>
                    <a:p>
                      <a:pPr algn="ctr"/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(1 uge)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1062994">
                <a:tc>
                  <a:txBody>
                    <a:bodyPr/>
                    <a:lstStyle/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dirty="0" err="1" smtClean="0">
                          <a:solidFill>
                            <a:srgbClr val="C00000"/>
                          </a:solidFill>
                        </a:rPr>
                        <a:t>Del-og-kombiner</a:t>
                      </a: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dirty="0" smtClean="0">
                          <a:solidFill>
                            <a:srgbClr val="C00000"/>
                          </a:solidFill>
                        </a:rPr>
                        <a:t>Dynamisk programmering</a:t>
                      </a: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dirty="0" smtClean="0">
                          <a:solidFill>
                            <a:srgbClr val="C00000"/>
                          </a:solidFill>
                        </a:rPr>
                        <a:t>Grådige algoritmer</a:t>
                      </a:r>
                      <a:endParaRPr lang="da-DK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79388" algn="ctr">
                        <a:buFont typeface="Arial" pitchFamily="34" charset="0"/>
                        <a:buNone/>
                      </a:pPr>
                      <a:r>
                        <a:rPr lang="da-DK" dirty="0" smtClean="0">
                          <a:solidFill>
                            <a:srgbClr val="C00000"/>
                          </a:solidFill>
                        </a:rPr>
                        <a:t>Korteste veje</a:t>
                      </a: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r>
                        <a:rPr lang="da-DK" dirty="0" smtClean="0">
                          <a:solidFill>
                            <a:srgbClr val="C00000"/>
                          </a:solidFill>
                        </a:rPr>
                        <a:t>Maksimale strømninger</a:t>
                      </a:r>
                      <a:endParaRPr lang="da-DK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Mønstergenkendelse</a:t>
                      </a: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b="0" dirty="0" err="1" smtClean="0">
                          <a:solidFill>
                            <a:srgbClr val="C00000"/>
                          </a:solidFill>
                        </a:rPr>
                        <a:t>Suffix-træer</a:t>
                      </a: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b="0" dirty="0" err="1" smtClean="0">
                          <a:solidFill>
                            <a:srgbClr val="C00000"/>
                          </a:solidFill>
                        </a:rPr>
                        <a:t>Suffix</a:t>
                      </a: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 arrays</a:t>
                      </a:r>
                      <a:endParaRPr lang="da-DK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 r="336"/>
          <a:stretch>
            <a:fillRect/>
          </a:stretch>
        </p:blipFill>
        <p:spPr bwMode="auto">
          <a:xfrm>
            <a:off x="6445250" y="2482338"/>
            <a:ext cx="2165350" cy="4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540000">
            <a:off x="6483649" y="3551020"/>
            <a:ext cx="1748411" cy="77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 b="-6857"/>
          <a:stretch>
            <a:fillRect/>
          </a:stretch>
        </p:blipFill>
        <p:spPr bwMode="auto">
          <a:xfrm rot="21540000">
            <a:off x="6401616" y="3449469"/>
            <a:ext cx="762053" cy="21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 l="15741" t="55560" r="18518" b="24237"/>
          <a:stretch>
            <a:fillRect/>
          </a:stretch>
        </p:blipFill>
        <p:spPr bwMode="auto">
          <a:xfrm rot="60000">
            <a:off x="688473" y="2559016"/>
            <a:ext cx="1909153" cy="32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 l="35398" t="53751" r="35398" b="6607"/>
          <a:stretch>
            <a:fillRect/>
          </a:stretch>
        </p:blipFill>
        <p:spPr bwMode="auto">
          <a:xfrm>
            <a:off x="3352800" y="2362200"/>
            <a:ext cx="22002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4731264"/>
            <a:ext cx="2362200" cy="98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3562263"/>
            <a:ext cx="1600200" cy="17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0" cstate="print"/>
          <a:srcRect l="23500" t="41333" r="17500" b="36000"/>
          <a:stretch>
            <a:fillRect/>
          </a:stretch>
        </p:blipFill>
        <p:spPr bwMode="auto">
          <a:xfrm>
            <a:off x="304800" y="6019800"/>
            <a:ext cx="2667000" cy="64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1" cstate="print"/>
          <a:srcRect l="34210" t="1884" r="34211"/>
          <a:stretch>
            <a:fillRect/>
          </a:stretch>
        </p:blipFill>
        <p:spPr bwMode="auto">
          <a:xfrm>
            <a:off x="6477000" y="4779918"/>
            <a:ext cx="1905000" cy="207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848600" cy="4525963"/>
          </a:xfrm>
        </p:spPr>
        <p:txBody>
          <a:bodyPr/>
          <a:lstStyle/>
          <a:p>
            <a:pPr eaLnBrk="1" hangingPunct="1"/>
            <a:r>
              <a:rPr lang="da-DK" dirty="0" smtClean="0"/>
              <a:t>Bruger </a:t>
            </a:r>
            <a:r>
              <a:rPr lang="da-DK" dirty="0" smtClean="0">
                <a:solidFill>
                  <a:srgbClr val="00CC00"/>
                </a:solidFill>
              </a:rPr>
              <a:t>18 matrix additioner </a:t>
            </a:r>
            <a:r>
              <a:rPr lang="da-DK" dirty="0" smtClean="0"/>
              <a:t>(tid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dirty="0" smtClean="0"/>
              <a:t>) og </a:t>
            </a:r>
            <a:r>
              <a:rPr lang="da-DK" dirty="0" smtClean="0">
                <a:solidFill>
                  <a:srgbClr val="FF0000"/>
                </a:solidFill>
              </a:rPr>
              <a:t>7 </a:t>
            </a:r>
            <a:r>
              <a:rPr lang="da-DK" dirty="0" err="1" smtClean="0">
                <a:solidFill>
                  <a:srgbClr val="FF0000"/>
                </a:solidFill>
              </a:rPr>
              <a:t>rekursive</a:t>
            </a:r>
            <a:r>
              <a:rPr lang="da-DK" dirty="0" smtClean="0">
                <a:solidFill>
                  <a:srgbClr val="FF0000"/>
                </a:solidFill>
              </a:rPr>
              <a:t> matrix multiplikationer</a:t>
            </a:r>
          </a:p>
          <a:p>
            <a:pPr eaLnBrk="1" hangingPunct="1"/>
            <a:endParaRPr lang="da-DK" dirty="0" smtClean="0">
              <a:solidFill>
                <a:schemeClr val="accent2"/>
              </a:solidFill>
            </a:endParaRPr>
          </a:p>
          <a:p>
            <a:pPr eaLnBrk="1" hangingPunct="1"/>
            <a:endParaRPr lang="da-DK" dirty="0" smtClean="0">
              <a:solidFill>
                <a:schemeClr val="accent2"/>
              </a:solidFill>
            </a:endParaRPr>
          </a:p>
          <a:p>
            <a:pPr eaLnBrk="1" hangingPunct="1"/>
            <a:endParaRPr lang="da-DK" dirty="0" smtClean="0">
              <a:solidFill>
                <a:schemeClr val="accent2"/>
              </a:solidFill>
            </a:endParaRPr>
          </a:p>
          <a:p>
            <a:pPr eaLnBrk="1" hangingPunct="1"/>
            <a:endParaRPr lang="da-DK" b="1" i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O(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da-DK" sz="2400" baseline="2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2.81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295400" y="2971800"/>
            <a:ext cx="6477000" cy="132397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  <a:defRPr/>
            </a:pP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3200" dirty="0">
                <a:latin typeface="+mn-lt"/>
                <a:cs typeface="Times New Roman" pitchFamily="18" charset="0"/>
              </a:rPr>
              <a:t>for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ct val="50000"/>
              </a:spcBef>
              <a:defRPr/>
            </a:pP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da-DK" sz="3200" dirty="0">
                <a:latin typeface="+mn-lt"/>
                <a:cs typeface="Times New Roman" pitchFamily="18" charset="0"/>
              </a:rPr>
              <a:t>for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0" y="275304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a-DK" sz="4400" b="1" dirty="0" err="1">
                <a:solidFill>
                  <a:schemeClr val="tx2"/>
                </a:solidFill>
              </a:rPr>
              <a:t>Strassen’s</a:t>
            </a:r>
            <a:r>
              <a:rPr lang="da-DK" sz="4400" b="1" dirty="0">
                <a:solidFill>
                  <a:schemeClr val="tx2"/>
                </a:solidFill>
              </a:rPr>
              <a:t> Matrix </a:t>
            </a:r>
            <a:r>
              <a:rPr lang="da-DK" sz="4400" b="1" dirty="0" smtClean="0">
                <a:solidFill>
                  <a:schemeClr val="tx2"/>
                </a:solidFill>
              </a:rPr>
              <a:t>Multiplikation</a:t>
            </a:r>
          </a:p>
          <a:p>
            <a:pPr algn="ctr"/>
            <a:r>
              <a:rPr lang="da-DK" sz="3200" dirty="0" smtClean="0">
                <a:solidFill>
                  <a:schemeClr val="tx2"/>
                </a:solidFill>
              </a:rPr>
              <a:t>(af to </a:t>
            </a:r>
            <a:r>
              <a:rPr lang="da-DK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 smtClean="0">
                <a:solidFill>
                  <a:schemeClr val="tx2"/>
                </a:solidFill>
              </a:rPr>
              <a:t> x </a:t>
            </a:r>
            <a:r>
              <a:rPr lang="da-DK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3200" dirty="0" smtClean="0">
                <a:solidFill>
                  <a:schemeClr val="tx2"/>
                </a:solidFill>
              </a:rPr>
              <a:t>matricer)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11669"/>
            <a:ext cx="91440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Bedste</a:t>
            </a:r>
            <a:r>
              <a:rPr lang="en-US" sz="2000" dirty="0" smtClean="0"/>
              <a:t> </a:t>
            </a:r>
            <a:r>
              <a:rPr lang="en-US" sz="2000" dirty="0" err="1" smtClean="0"/>
              <a:t>resultat</a:t>
            </a:r>
            <a:r>
              <a:rPr lang="en-US" sz="2000" dirty="0" smtClean="0"/>
              <a:t> for </a:t>
            </a:r>
            <a:r>
              <a:rPr lang="en-US" sz="2000" dirty="0" err="1" smtClean="0"/>
              <a:t>matix</a:t>
            </a:r>
            <a:r>
              <a:rPr lang="en-US" sz="2000" dirty="0" smtClean="0"/>
              <a:t> </a:t>
            </a:r>
            <a:r>
              <a:rPr lang="en-US" sz="2000" dirty="0" err="1" smtClean="0"/>
              <a:t>multiplikation</a:t>
            </a:r>
            <a:r>
              <a:rPr lang="en-US" sz="2000" dirty="0"/>
              <a:t> </a:t>
            </a:r>
            <a:r>
              <a:rPr lang="en-US" sz="2000" dirty="0" smtClean="0"/>
              <a:t>O(</a:t>
            </a:r>
            <a:r>
              <a:rPr lang="en-US" sz="2000" i="1" dirty="0" smtClean="0"/>
              <a:t>n</a:t>
            </a:r>
            <a:r>
              <a:rPr lang="da-DK" sz="2000" baseline="30000" dirty="0" smtClean="0"/>
              <a:t>2.3727</a:t>
            </a:r>
            <a:r>
              <a:rPr lang="da-DK" sz="2000" dirty="0" smtClean="0"/>
              <a:t>):</a:t>
            </a:r>
            <a:r>
              <a:rPr lang="en-US" sz="2000" dirty="0"/>
              <a:t> </a:t>
            </a:r>
            <a:r>
              <a:rPr lang="da-DK" sz="2000" dirty="0" smtClean="0"/>
              <a:t>Virginia</a:t>
            </a:r>
            <a:r>
              <a:rPr lang="en-US" sz="2000" dirty="0" smtClean="0"/>
              <a:t> </a:t>
            </a:r>
            <a:r>
              <a:rPr lang="en-US" sz="2000" dirty="0" err="1"/>
              <a:t>Vassilevska</a:t>
            </a:r>
            <a:r>
              <a:rPr lang="en-US" sz="2000" dirty="0"/>
              <a:t> </a:t>
            </a:r>
            <a:r>
              <a:rPr lang="en-US" sz="2000" dirty="0" smtClean="0"/>
              <a:t>Williams, </a:t>
            </a:r>
            <a:r>
              <a:rPr lang="en-US" sz="2000" i="1" dirty="0" smtClean="0"/>
              <a:t>Multiplying </a:t>
            </a:r>
            <a:r>
              <a:rPr lang="en-US" sz="2000" i="1" dirty="0"/>
              <a:t>matrices faster than </a:t>
            </a:r>
            <a:r>
              <a:rPr lang="en-US" sz="2000" i="1" dirty="0" smtClean="0"/>
              <a:t>Coppersmith-</a:t>
            </a:r>
            <a:r>
              <a:rPr lang="en-US" sz="2000" i="1" dirty="0" err="1" smtClean="0"/>
              <a:t>Winograd</a:t>
            </a:r>
            <a:r>
              <a:rPr lang="en-US" sz="2000" dirty="0" smtClean="0"/>
              <a:t>, STOC 2012</a:t>
            </a:r>
            <a:endParaRPr lang="da-DK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1012208" y="1616049"/>
            <a:ext cx="7315200" cy="4137619"/>
          </a:xfrm>
          <a:custGeom>
            <a:avLst/>
            <a:gdLst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337480 w 7315200"/>
              <a:gd name="connsiteY9" fmla="*/ 122830 h 4135272"/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042916 w 7315200"/>
              <a:gd name="connsiteY9" fmla="*/ 279779 h 4135272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232012 h 4107977"/>
              <a:gd name="connsiteX1" fmla="*/ 0 w 7315200"/>
              <a:gd name="connsiteY1" fmla="*/ 982639 h 4107977"/>
              <a:gd name="connsiteX2" fmla="*/ 313898 w 7315200"/>
              <a:gd name="connsiteY2" fmla="*/ 2511188 h 4107977"/>
              <a:gd name="connsiteX3" fmla="*/ 777922 w 7315200"/>
              <a:gd name="connsiteY3" fmla="*/ 3043451 h 4107977"/>
              <a:gd name="connsiteX4" fmla="*/ 5049671 w 7315200"/>
              <a:gd name="connsiteY4" fmla="*/ 4107977 h 4107977"/>
              <a:gd name="connsiteX5" fmla="*/ 6332561 w 7315200"/>
              <a:gd name="connsiteY5" fmla="*/ 3111690 h 4107977"/>
              <a:gd name="connsiteX6" fmla="*/ 7315200 w 7315200"/>
              <a:gd name="connsiteY6" fmla="*/ 1965278 h 4107977"/>
              <a:gd name="connsiteX7" fmla="*/ 6264322 w 7315200"/>
              <a:gd name="connsiteY7" fmla="*/ 518615 h 4107977"/>
              <a:gd name="connsiteX8" fmla="*/ 1050877 w 7315200"/>
              <a:gd name="connsiteY8" fmla="*/ 0 h 4107977"/>
              <a:gd name="connsiteX0" fmla="*/ 1064525 w 7315200"/>
              <a:gd name="connsiteY0" fmla="*/ 201304 h 4077269"/>
              <a:gd name="connsiteX1" fmla="*/ 0 w 7315200"/>
              <a:gd name="connsiteY1" fmla="*/ 951931 h 4077269"/>
              <a:gd name="connsiteX2" fmla="*/ 313898 w 7315200"/>
              <a:gd name="connsiteY2" fmla="*/ 2480480 h 4077269"/>
              <a:gd name="connsiteX3" fmla="*/ 777922 w 7315200"/>
              <a:gd name="connsiteY3" fmla="*/ 3012743 h 4077269"/>
              <a:gd name="connsiteX4" fmla="*/ 5049671 w 7315200"/>
              <a:gd name="connsiteY4" fmla="*/ 4077269 h 4077269"/>
              <a:gd name="connsiteX5" fmla="*/ 6332561 w 7315200"/>
              <a:gd name="connsiteY5" fmla="*/ 3080982 h 4077269"/>
              <a:gd name="connsiteX6" fmla="*/ 7315200 w 7315200"/>
              <a:gd name="connsiteY6" fmla="*/ 1934570 h 4077269"/>
              <a:gd name="connsiteX7" fmla="*/ 6264322 w 7315200"/>
              <a:gd name="connsiteY7" fmla="*/ 487907 h 4077269"/>
              <a:gd name="connsiteX8" fmla="*/ 1121392 w 7315200"/>
              <a:gd name="connsiteY8" fmla="*/ 0 h 4077269"/>
              <a:gd name="connsiteX0" fmla="*/ 1064525 w 7315200"/>
              <a:gd name="connsiteY0" fmla="*/ 245195 h 4121160"/>
              <a:gd name="connsiteX1" fmla="*/ 0 w 7315200"/>
              <a:gd name="connsiteY1" fmla="*/ 995822 h 4121160"/>
              <a:gd name="connsiteX2" fmla="*/ 313898 w 7315200"/>
              <a:gd name="connsiteY2" fmla="*/ 2524371 h 4121160"/>
              <a:gd name="connsiteX3" fmla="*/ 777922 w 7315200"/>
              <a:gd name="connsiteY3" fmla="*/ 3056634 h 4121160"/>
              <a:gd name="connsiteX4" fmla="*/ 5049671 w 7315200"/>
              <a:gd name="connsiteY4" fmla="*/ 4121160 h 4121160"/>
              <a:gd name="connsiteX5" fmla="*/ 6332561 w 7315200"/>
              <a:gd name="connsiteY5" fmla="*/ 3124873 h 4121160"/>
              <a:gd name="connsiteX6" fmla="*/ 7315200 w 7315200"/>
              <a:gd name="connsiteY6" fmla="*/ 1978461 h 4121160"/>
              <a:gd name="connsiteX7" fmla="*/ 6264322 w 7315200"/>
              <a:gd name="connsiteY7" fmla="*/ 531798 h 4121160"/>
              <a:gd name="connsiteX8" fmla="*/ 1099446 w 7315200"/>
              <a:gd name="connsiteY8" fmla="*/ 0 h 4121160"/>
              <a:gd name="connsiteX0" fmla="*/ 1064525 w 7315200"/>
              <a:gd name="connsiteY0" fmla="*/ 261654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273792 w 7315200"/>
              <a:gd name="connsiteY0" fmla="*/ 1203351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092131 w 7315200"/>
              <a:gd name="connsiteY0" fmla="*/ 0 h 4137619"/>
              <a:gd name="connsiteX1" fmla="*/ 0 w 7315200"/>
              <a:gd name="connsiteY1" fmla="*/ 1012281 h 4137619"/>
              <a:gd name="connsiteX2" fmla="*/ 313898 w 7315200"/>
              <a:gd name="connsiteY2" fmla="*/ 2540830 h 4137619"/>
              <a:gd name="connsiteX3" fmla="*/ 777922 w 7315200"/>
              <a:gd name="connsiteY3" fmla="*/ 3073093 h 4137619"/>
              <a:gd name="connsiteX4" fmla="*/ 5049671 w 7315200"/>
              <a:gd name="connsiteY4" fmla="*/ 4137619 h 4137619"/>
              <a:gd name="connsiteX5" fmla="*/ 6332561 w 7315200"/>
              <a:gd name="connsiteY5" fmla="*/ 3141332 h 4137619"/>
              <a:gd name="connsiteX6" fmla="*/ 7315200 w 7315200"/>
              <a:gd name="connsiteY6" fmla="*/ 1994920 h 4137619"/>
              <a:gd name="connsiteX7" fmla="*/ 6264322 w 7315200"/>
              <a:gd name="connsiteY7" fmla="*/ 548257 h 4137619"/>
              <a:gd name="connsiteX8" fmla="*/ 1099446 w 7315200"/>
              <a:gd name="connsiteY8" fmla="*/ 16459 h 413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5200" h="4137619">
                <a:moveTo>
                  <a:pt x="1092131" y="0"/>
                </a:moveTo>
                <a:lnTo>
                  <a:pt x="0" y="1012281"/>
                </a:lnTo>
                <a:lnTo>
                  <a:pt x="313898" y="2540830"/>
                </a:lnTo>
                <a:lnTo>
                  <a:pt x="777922" y="3073093"/>
                </a:lnTo>
                <a:lnTo>
                  <a:pt x="5049671" y="4137619"/>
                </a:lnTo>
                <a:lnTo>
                  <a:pt x="6332561" y="3141332"/>
                </a:lnTo>
                <a:lnTo>
                  <a:pt x="7315200" y="1994920"/>
                </a:lnTo>
                <a:lnTo>
                  <a:pt x="6264322" y="548257"/>
                </a:lnTo>
                <a:lnTo>
                  <a:pt x="1099446" y="16459"/>
                </a:lnTo>
              </a:path>
            </a:pathLst>
          </a:custGeom>
          <a:solidFill>
            <a:srgbClr val="00FF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Freeform 31"/>
          <p:cNvSpPr/>
          <p:nvPr/>
        </p:nvSpPr>
        <p:spPr>
          <a:xfrm>
            <a:off x="4157133" y="3920067"/>
            <a:ext cx="990600" cy="389466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Freeform 32"/>
          <p:cNvSpPr/>
          <p:nvPr/>
        </p:nvSpPr>
        <p:spPr>
          <a:xfrm flipV="1">
            <a:off x="4157132" y="2844801"/>
            <a:ext cx="1143000" cy="1066800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Freeform 33"/>
          <p:cNvSpPr/>
          <p:nvPr/>
        </p:nvSpPr>
        <p:spPr>
          <a:xfrm>
            <a:off x="3632199" y="2260599"/>
            <a:ext cx="1667934" cy="601133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Freeform 34"/>
          <p:cNvSpPr/>
          <p:nvPr/>
        </p:nvSpPr>
        <p:spPr>
          <a:xfrm flipV="1">
            <a:off x="3640667" y="2184400"/>
            <a:ext cx="2269065" cy="50800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Freeform 35"/>
          <p:cNvSpPr/>
          <p:nvPr/>
        </p:nvSpPr>
        <p:spPr>
          <a:xfrm>
            <a:off x="2091266" y="1634067"/>
            <a:ext cx="3826934" cy="541866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Freeform 36"/>
          <p:cNvSpPr/>
          <p:nvPr/>
        </p:nvSpPr>
        <p:spPr>
          <a:xfrm>
            <a:off x="2091268" y="1642532"/>
            <a:ext cx="5190066" cy="524936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Freeform 37"/>
          <p:cNvSpPr/>
          <p:nvPr/>
        </p:nvSpPr>
        <p:spPr>
          <a:xfrm flipV="1">
            <a:off x="3555999" y="4309533"/>
            <a:ext cx="1591734" cy="304802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Freeform 38"/>
          <p:cNvSpPr/>
          <p:nvPr/>
        </p:nvSpPr>
        <p:spPr>
          <a:xfrm>
            <a:off x="3539065" y="4605867"/>
            <a:ext cx="2523067" cy="1151466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Freeform 40"/>
          <p:cNvSpPr/>
          <p:nvPr/>
        </p:nvSpPr>
        <p:spPr>
          <a:xfrm>
            <a:off x="1794933" y="4682067"/>
            <a:ext cx="4267200" cy="1066800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Freeform 24"/>
          <p:cNvSpPr/>
          <p:nvPr/>
        </p:nvSpPr>
        <p:spPr>
          <a:xfrm>
            <a:off x="1012207" y="1616049"/>
            <a:ext cx="3144925" cy="3073093"/>
          </a:xfrm>
          <a:custGeom>
            <a:avLst/>
            <a:gdLst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337480 w 7315200"/>
              <a:gd name="connsiteY9" fmla="*/ 122830 h 4135272"/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042916 w 7315200"/>
              <a:gd name="connsiteY9" fmla="*/ 279779 h 4135272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232012 h 4107977"/>
              <a:gd name="connsiteX1" fmla="*/ 0 w 7315200"/>
              <a:gd name="connsiteY1" fmla="*/ 982639 h 4107977"/>
              <a:gd name="connsiteX2" fmla="*/ 313898 w 7315200"/>
              <a:gd name="connsiteY2" fmla="*/ 2511188 h 4107977"/>
              <a:gd name="connsiteX3" fmla="*/ 777922 w 7315200"/>
              <a:gd name="connsiteY3" fmla="*/ 3043451 h 4107977"/>
              <a:gd name="connsiteX4" fmla="*/ 5049671 w 7315200"/>
              <a:gd name="connsiteY4" fmla="*/ 4107977 h 4107977"/>
              <a:gd name="connsiteX5" fmla="*/ 6332561 w 7315200"/>
              <a:gd name="connsiteY5" fmla="*/ 3111690 h 4107977"/>
              <a:gd name="connsiteX6" fmla="*/ 7315200 w 7315200"/>
              <a:gd name="connsiteY6" fmla="*/ 1965278 h 4107977"/>
              <a:gd name="connsiteX7" fmla="*/ 6264322 w 7315200"/>
              <a:gd name="connsiteY7" fmla="*/ 518615 h 4107977"/>
              <a:gd name="connsiteX8" fmla="*/ 1050877 w 7315200"/>
              <a:gd name="connsiteY8" fmla="*/ 0 h 4107977"/>
              <a:gd name="connsiteX0" fmla="*/ 1064525 w 7315200"/>
              <a:gd name="connsiteY0" fmla="*/ 201304 h 4077269"/>
              <a:gd name="connsiteX1" fmla="*/ 0 w 7315200"/>
              <a:gd name="connsiteY1" fmla="*/ 951931 h 4077269"/>
              <a:gd name="connsiteX2" fmla="*/ 313898 w 7315200"/>
              <a:gd name="connsiteY2" fmla="*/ 2480480 h 4077269"/>
              <a:gd name="connsiteX3" fmla="*/ 777922 w 7315200"/>
              <a:gd name="connsiteY3" fmla="*/ 3012743 h 4077269"/>
              <a:gd name="connsiteX4" fmla="*/ 5049671 w 7315200"/>
              <a:gd name="connsiteY4" fmla="*/ 4077269 h 4077269"/>
              <a:gd name="connsiteX5" fmla="*/ 6332561 w 7315200"/>
              <a:gd name="connsiteY5" fmla="*/ 3080982 h 4077269"/>
              <a:gd name="connsiteX6" fmla="*/ 7315200 w 7315200"/>
              <a:gd name="connsiteY6" fmla="*/ 1934570 h 4077269"/>
              <a:gd name="connsiteX7" fmla="*/ 6264322 w 7315200"/>
              <a:gd name="connsiteY7" fmla="*/ 487907 h 4077269"/>
              <a:gd name="connsiteX8" fmla="*/ 1121392 w 7315200"/>
              <a:gd name="connsiteY8" fmla="*/ 0 h 4077269"/>
              <a:gd name="connsiteX0" fmla="*/ 1064525 w 7315200"/>
              <a:gd name="connsiteY0" fmla="*/ 245195 h 4121160"/>
              <a:gd name="connsiteX1" fmla="*/ 0 w 7315200"/>
              <a:gd name="connsiteY1" fmla="*/ 995822 h 4121160"/>
              <a:gd name="connsiteX2" fmla="*/ 313898 w 7315200"/>
              <a:gd name="connsiteY2" fmla="*/ 2524371 h 4121160"/>
              <a:gd name="connsiteX3" fmla="*/ 777922 w 7315200"/>
              <a:gd name="connsiteY3" fmla="*/ 3056634 h 4121160"/>
              <a:gd name="connsiteX4" fmla="*/ 5049671 w 7315200"/>
              <a:gd name="connsiteY4" fmla="*/ 4121160 h 4121160"/>
              <a:gd name="connsiteX5" fmla="*/ 6332561 w 7315200"/>
              <a:gd name="connsiteY5" fmla="*/ 3124873 h 4121160"/>
              <a:gd name="connsiteX6" fmla="*/ 7315200 w 7315200"/>
              <a:gd name="connsiteY6" fmla="*/ 1978461 h 4121160"/>
              <a:gd name="connsiteX7" fmla="*/ 6264322 w 7315200"/>
              <a:gd name="connsiteY7" fmla="*/ 531798 h 4121160"/>
              <a:gd name="connsiteX8" fmla="*/ 1099446 w 7315200"/>
              <a:gd name="connsiteY8" fmla="*/ 0 h 4121160"/>
              <a:gd name="connsiteX0" fmla="*/ 1064525 w 7315200"/>
              <a:gd name="connsiteY0" fmla="*/ 261654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273792 w 7315200"/>
              <a:gd name="connsiteY0" fmla="*/ 1203351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092131 w 7315200"/>
              <a:gd name="connsiteY0" fmla="*/ 0 h 4137619"/>
              <a:gd name="connsiteX1" fmla="*/ 0 w 7315200"/>
              <a:gd name="connsiteY1" fmla="*/ 1012281 h 4137619"/>
              <a:gd name="connsiteX2" fmla="*/ 313898 w 7315200"/>
              <a:gd name="connsiteY2" fmla="*/ 2540830 h 4137619"/>
              <a:gd name="connsiteX3" fmla="*/ 777922 w 7315200"/>
              <a:gd name="connsiteY3" fmla="*/ 3073093 h 4137619"/>
              <a:gd name="connsiteX4" fmla="*/ 5049671 w 7315200"/>
              <a:gd name="connsiteY4" fmla="*/ 4137619 h 4137619"/>
              <a:gd name="connsiteX5" fmla="*/ 6332561 w 7315200"/>
              <a:gd name="connsiteY5" fmla="*/ 3141332 h 4137619"/>
              <a:gd name="connsiteX6" fmla="*/ 7315200 w 7315200"/>
              <a:gd name="connsiteY6" fmla="*/ 1994920 h 4137619"/>
              <a:gd name="connsiteX7" fmla="*/ 6264322 w 7315200"/>
              <a:gd name="connsiteY7" fmla="*/ 548257 h 4137619"/>
              <a:gd name="connsiteX8" fmla="*/ 1099446 w 7315200"/>
              <a:gd name="connsiteY8" fmla="*/ 16459 h 4137619"/>
              <a:gd name="connsiteX0" fmla="*/ 1092131 w 7315200"/>
              <a:gd name="connsiteY0" fmla="*/ 0 h 4137619"/>
              <a:gd name="connsiteX1" fmla="*/ 0 w 7315200"/>
              <a:gd name="connsiteY1" fmla="*/ 1012281 h 4137619"/>
              <a:gd name="connsiteX2" fmla="*/ 313898 w 7315200"/>
              <a:gd name="connsiteY2" fmla="*/ 2540830 h 4137619"/>
              <a:gd name="connsiteX3" fmla="*/ 777922 w 7315200"/>
              <a:gd name="connsiteY3" fmla="*/ 3073093 h 4137619"/>
              <a:gd name="connsiteX4" fmla="*/ 5049671 w 7315200"/>
              <a:gd name="connsiteY4" fmla="*/ 4137619 h 4137619"/>
              <a:gd name="connsiteX5" fmla="*/ 4550392 w 7315200"/>
              <a:gd name="connsiteY5" fmla="*/ 1889151 h 4137619"/>
              <a:gd name="connsiteX6" fmla="*/ 7315200 w 7315200"/>
              <a:gd name="connsiteY6" fmla="*/ 1994920 h 4137619"/>
              <a:gd name="connsiteX7" fmla="*/ 6264322 w 7315200"/>
              <a:gd name="connsiteY7" fmla="*/ 548257 h 4137619"/>
              <a:gd name="connsiteX8" fmla="*/ 1099446 w 7315200"/>
              <a:gd name="connsiteY8" fmla="*/ 16459 h 4137619"/>
              <a:gd name="connsiteX0" fmla="*/ 1092131 w 7315200"/>
              <a:gd name="connsiteY0" fmla="*/ 0 h 3073093"/>
              <a:gd name="connsiteX1" fmla="*/ 0 w 7315200"/>
              <a:gd name="connsiteY1" fmla="*/ 1012281 h 3073093"/>
              <a:gd name="connsiteX2" fmla="*/ 313898 w 7315200"/>
              <a:gd name="connsiteY2" fmla="*/ 2540830 h 3073093"/>
              <a:gd name="connsiteX3" fmla="*/ 777922 w 7315200"/>
              <a:gd name="connsiteY3" fmla="*/ 3073093 h 3073093"/>
              <a:gd name="connsiteX4" fmla="*/ 2509671 w 7315200"/>
              <a:gd name="connsiteY4" fmla="*/ 2994619 h 3073093"/>
              <a:gd name="connsiteX5" fmla="*/ 4550392 w 7315200"/>
              <a:gd name="connsiteY5" fmla="*/ 1889151 h 3073093"/>
              <a:gd name="connsiteX6" fmla="*/ 7315200 w 7315200"/>
              <a:gd name="connsiteY6" fmla="*/ 1994920 h 3073093"/>
              <a:gd name="connsiteX7" fmla="*/ 6264322 w 7315200"/>
              <a:gd name="connsiteY7" fmla="*/ 548257 h 3073093"/>
              <a:gd name="connsiteX8" fmla="*/ 1099446 w 7315200"/>
              <a:gd name="connsiteY8" fmla="*/ 16459 h 3073093"/>
              <a:gd name="connsiteX0" fmla="*/ 1092131 w 7315200"/>
              <a:gd name="connsiteY0" fmla="*/ 0 h 3073093"/>
              <a:gd name="connsiteX1" fmla="*/ 0 w 7315200"/>
              <a:gd name="connsiteY1" fmla="*/ 1012281 h 3073093"/>
              <a:gd name="connsiteX2" fmla="*/ 313898 w 7315200"/>
              <a:gd name="connsiteY2" fmla="*/ 2540830 h 3073093"/>
              <a:gd name="connsiteX3" fmla="*/ 777922 w 7315200"/>
              <a:gd name="connsiteY3" fmla="*/ 3073093 h 3073093"/>
              <a:gd name="connsiteX4" fmla="*/ 2509671 w 7315200"/>
              <a:gd name="connsiteY4" fmla="*/ 2994619 h 3073093"/>
              <a:gd name="connsiteX5" fmla="*/ 3144925 w 7315200"/>
              <a:gd name="connsiteY5" fmla="*/ 2304018 h 3073093"/>
              <a:gd name="connsiteX6" fmla="*/ 7315200 w 7315200"/>
              <a:gd name="connsiteY6" fmla="*/ 1994920 h 3073093"/>
              <a:gd name="connsiteX7" fmla="*/ 6264322 w 7315200"/>
              <a:gd name="connsiteY7" fmla="*/ 548257 h 3073093"/>
              <a:gd name="connsiteX8" fmla="*/ 1099446 w 7315200"/>
              <a:gd name="connsiteY8" fmla="*/ 16459 h 3073093"/>
              <a:gd name="connsiteX0" fmla="*/ 1092131 w 6264322"/>
              <a:gd name="connsiteY0" fmla="*/ 0 h 3073093"/>
              <a:gd name="connsiteX1" fmla="*/ 0 w 6264322"/>
              <a:gd name="connsiteY1" fmla="*/ 1012281 h 3073093"/>
              <a:gd name="connsiteX2" fmla="*/ 313898 w 6264322"/>
              <a:gd name="connsiteY2" fmla="*/ 2540830 h 3073093"/>
              <a:gd name="connsiteX3" fmla="*/ 777922 w 6264322"/>
              <a:gd name="connsiteY3" fmla="*/ 3073093 h 3073093"/>
              <a:gd name="connsiteX4" fmla="*/ 2509671 w 6264322"/>
              <a:gd name="connsiteY4" fmla="*/ 2994619 h 3073093"/>
              <a:gd name="connsiteX5" fmla="*/ 3144925 w 6264322"/>
              <a:gd name="connsiteY5" fmla="*/ 2304018 h 3073093"/>
              <a:gd name="connsiteX6" fmla="*/ 2599266 w 6264322"/>
              <a:gd name="connsiteY6" fmla="*/ 631787 h 3073093"/>
              <a:gd name="connsiteX7" fmla="*/ 6264322 w 6264322"/>
              <a:gd name="connsiteY7" fmla="*/ 548257 h 3073093"/>
              <a:gd name="connsiteX8" fmla="*/ 1099446 w 6264322"/>
              <a:gd name="connsiteY8" fmla="*/ 16459 h 3073093"/>
              <a:gd name="connsiteX0" fmla="*/ 1092131 w 3144925"/>
              <a:gd name="connsiteY0" fmla="*/ 0 h 3073093"/>
              <a:gd name="connsiteX1" fmla="*/ 0 w 3144925"/>
              <a:gd name="connsiteY1" fmla="*/ 1012281 h 3073093"/>
              <a:gd name="connsiteX2" fmla="*/ 313898 w 3144925"/>
              <a:gd name="connsiteY2" fmla="*/ 2540830 h 3073093"/>
              <a:gd name="connsiteX3" fmla="*/ 777922 w 3144925"/>
              <a:gd name="connsiteY3" fmla="*/ 3073093 h 3073093"/>
              <a:gd name="connsiteX4" fmla="*/ 2509671 w 3144925"/>
              <a:gd name="connsiteY4" fmla="*/ 2994619 h 3073093"/>
              <a:gd name="connsiteX5" fmla="*/ 3144925 w 3144925"/>
              <a:gd name="connsiteY5" fmla="*/ 2304018 h 3073093"/>
              <a:gd name="connsiteX6" fmla="*/ 2599266 w 3144925"/>
              <a:gd name="connsiteY6" fmla="*/ 631787 h 3073093"/>
              <a:gd name="connsiteX7" fmla="*/ 1099446 w 3144925"/>
              <a:gd name="connsiteY7" fmla="*/ 16459 h 3073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4925" h="3073093">
                <a:moveTo>
                  <a:pt x="1092131" y="0"/>
                </a:moveTo>
                <a:lnTo>
                  <a:pt x="0" y="1012281"/>
                </a:lnTo>
                <a:lnTo>
                  <a:pt x="313898" y="2540830"/>
                </a:lnTo>
                <a:lnTo>
                  <a:pt x="777922" y="3073093"/>
                </a:lnTo>
                <a:lnTo>
                  <a:pt x="2509671" y="2994619"/>
                </a:lnTo>
                <a:lnTo>
                  <a:pt x="3144925" y="2304018"/>
                </a:lnTo>
                <a:lnTo>
                  <a:pt x="2599266" y="631787"/>
                </a:lnTo>
                <a:lnTo>
                  <a:pt x="1099446" y="16459"/>
                </a:lnTo>
              </a:path>
            </a:pathLst>
          </a:cu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Freeform 25"/>
          <p:cNvSpPr/>
          <p:nvPr/>
        </p:nvSpPr>
        <p:spPr>
          <a:xfrm>
            <a:off x="5142931" y="2164307"/>
            <a:ext cx="3184478" cy="3589362"/>
          </a:xfrm>
          <a:custGeom>
            <a:avLst/>
            <a:gdLst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337480 w 7315200"/>
              <a:gd name="connsiteY9" fmla="*/ 122830 h 4135272"/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042916 w 7315200"/>
              <a:gd name="connsiteY9" fmla="*/ 279779 h 4135272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232012 h 4107977"/>
              <a:gd name="connsiteX1" fmla="*/ 0 w 7315200"/>
              <a:gd name="connsiteY1" fmla="*/ 982639 h 4107977"/>
              <a:gd name="connsiteX2" fmla="*/ 313898 w 7315200"/>
              <a:gd name="connsiteY2" fmla="*/ 2511188 h 4107977"/>
              <a:gd name="connsiteX3" fmla="*/ 777922 w 7315200"/>
              <a:gd name="connsiteY3" fmla="*/ 3043451 h 4107977"/>
              <a:gd name="connsiteX4" fmla="*/ 5049671 w 7315200"/>
              <a:gd name="connsiteY4" fmla="*/ 4107977 h 4107977"/>
              <a:gd name="connsiteX5" fmla="*/ 6332561 w 7315200"/>
              <a:gd name="connsiteY5" fmla="*/ 3111690 h 4107977"/>
              <a:gd name="connsiteX6" fmla="*/ 7315200 w 7315200"/>
              <a:gd name="connsiteY6" fmla="*/ 1965278 h 4107977"/>
              <a:gd name="connsiteX7" fmla="*/ 6264322 w 7315200"/>
              <a:gd name="connsiteY7" fmla="*/ 518615 h 4107977"/>
              <a:gd name="connsiteX8" fmla="*/ 1050877 w 7315200"/>
              <a:gd name="connsiteY8" fmla="*/ 0 h 4107977"/>
              <a:gd name="connsiteX0" fmla="*/ 1064525 w 7315200"/>
              <a:gd name="connsiteY0" fmla="*/ 201304 h 4077269"/>
              <a:gd name="connsiteX1" fmla="*/ 0 w 7315200"/>
              <a:gd name="connsiteY1" fmla="*/ 951931 h 4077269"/>
              <a:gd name="connsiteX2" fmla="*/ 313898 w 7315200"/>
              <a:gd name="connsiteY2" fmla="*/ 2480480 h 4077269"/>
              <a:gd name="connsiteX3" fmla="*/ 777922 w 7315200"/>
              <a:gd name="connsiteY3" fmla="*/ 3012743 h 4077269"/>
              <a:gd name="connsiteX4" fmla="*/ 5049671 w 7315200"/>
              <a:gd name="connsiteY4" fmla="*/ 4077269 h 4077269"/>
              <a:gd name="connsiteX5" fmla="*/ 6332561 w 7315200"/>
              <a:gd name="connsiteY5" fmla="*/ 3080982 h 4077269"/>
              <a:gd name="connsiteX6" fmla="*/ 7315200 w 7315200"/>
              <a:gd name="connsiteY6" fmla="*/ 1934570 h 4077269"/>
              <a:gd name="connsiteX7" fmla="*/ 6264322 w 7315200"/>
              <a:gd name="connsiteY7" fmla="*/ 487907 h 4077269"/>
              <a:gd name="connsiteX8" fmla="*/ 1121392 w 7315200"/>
              <a:gd name="connsiteY8" fmla="*/ 0 h 4077269"/>
              <a:gd name="connsiteX0" fmla="*/ 1064525 w 7315200"/>
              <a:gd name="connsiteY0" fmla="*/ 245195 h 4121160"/>
              <a:gd name="connsiteX1" fmla="*/ 0 w 7315200"/>
              <a:gd name="connsiteY1" fmla="*/ 995822 h 4121160"/>
              <a:gd name="connsiteX2" fmla="*/ 313898 w 7315200"/>
              <a:gd name="connsiteY2" fmla="*/ 2524371 h 4121160"/>
              <a:gd name="connsiteX3" fmla="*/ 777922 w 7315200"/>
              <a:gd name="connsiteY3" fmla="*/ 3056634 h 4121160"/>
              <a:gd name="connsiteX4" fmla="*/ 5049671 w 7315200"/>
              <a:gd name="connsiteY4" fmla="*/ 4121160 h 4121160"/>
              <a:gd name="connsiteX5" fmla="*/ 6332561 w 7315200"/>
              <a:gd name="connsiteY5" fmla="*/ 3124873 h 4121160"/>
              <a:gd name="connsiteX6" fmla="*/ 7315200 w 7315200"/>
              <a:gd name="connsiteY6" fmla="*/ 1978461 h 4121160"/>
              <a:gd name="connsiteX7" fmla="*/ 6264322 w 7315200"/>
              <a:gd name="connsiteY7" fmla="*/ 531798 h 4121160"/>
              <a:gd name="connsiteX8" fmla="*/ 1099446 w 7315200"/>
              <a:gd name="connsiteY8" fmla="*/ 0 h 4121160"/>
              <a:gd name="connsiteX0" fmla="*/ 1064525 w 7315200"/>
              <a:gd name="connsiteY0" fmla="*/ 261654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273792 w 7315200"/>
              <a:gd name="connsiteY0" fmla="*/ 1203351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092131 w 7315200"/>
              <a:gd name="connsiteY0" fmla="*/ 0 h 4137619"/>
              <a:gd name="connsiteX1" fmla="*/ 0 w 7315200"/>
              <a:gd name="connsiteY1" fmla="*/ 1012281 h 4137619"/>
              <a:gd name="connsiteX2" fmla="*/ 313898 w 7315200"/>
              <a:gd name="connsiteY2" fmla="*/ 2540830 h 4137619"/>
              <a:gd name="connsiteX3" fmla="*/ 777922 w 7315200"/>
              <a:gd name="connsiteY3" fmla="*/ 3073093 h 4137619"/>
              <a:gd name="connsiteX4" fmla="*/ 5049671 w 7315200"/>
              <a:gd name="connsiteY4" fmla="*/ 4137619 h 4137619"/>
              <a:gd name="connsiteX5" fmla="*/ 6332561 w 7315200"/>
              <a:gd name="connsiteY5" fmla="*/ 3141332 h 4137619"/>
              <a:gd name="connsiteX6" fmla="*/ 7315200 w 7315200"/>
              <a:gd name="connsiteY6" fmla="*/ 1994920 h 4137619"/>
              <a:gd name="connsiteX7" fmla="*/ 6264322 w 7315200"/>
              <a:gd name="connsiteY7" fmla="*/ 548257 h 4137619"/>
              <a:gd name="connsiteX8" fmla="*/ 1099446 w 7315200"/>
              <a:gd name="connsiteY8" fmla="*/ 16459 h 4137619"/>
              <a:gd name="connsiteX0" fmla="*/ 778233 w 7001302"/>
              <a:gd name="connsiteY0" fmla="*/ 0 h 4137619"/>
              <a:gd name="connsiteX1" fmla="*/ 3398294 w 7001302"/>
              <a:gd name="connsiteY1" fmla="*/ 1584351 h 4137619"/>
              <a:gd name="connsiteX2" fmla="*/ 0 w 7001302"/>
              <a:gd name="connsiteY2" fmla="*/ 2540830 h 4137619"/>
              <a:gd name="connsiteX3" fmla="*/ 464024 w 7001302"/>
              <a:gd name="connsiteY3" fmla="*/ 3073093 h 4137619"/>
              <a:gd name="connsiteX4" fmla="*/ 4735773 w 7001302"/>
              <a:gd name="connsiteY4" fmla="*/ 4137619 h 4137619"/>
              <a:gd name="connsiteX5" fmla="*/ 6018663 w 7001302"/>
              <a:gd name="connsiteY5" fmla="*/ 3141332 h 4137619"/>
              <a:gd name="connsiteX6" fmla="*/ 7001302 w 7001302"/>
              <a:gd name="connsiteY6" fmla="*/ 1994920 h 4137619"/>
              <a:gd name="connsiteX7" fmla="*/ 5950424 w 7001302"/>
              <a:gd name="connsiteY7" fmla="*/ 548257 h 4137619"/>
              <a:gd name="connsiteX8" fmla="*/ 785548 w 7001302"/>
              <a:gd name="connsiteY8" fmla="*/ 16459 h 4137619"/>
              <a:gd name="connsiteX0" fmla="*/ 778233 w 7001302"/>
              <a:gd name="connsiteY0" fmla="*/ 0 h 4137619"/>
              <a:gd name="connsiteX1" fmla="*/ 3398294 w 7001302"/>
              <a:gd name="connsiteY1" fmla="*/ 1584351 h 4137619"/>
              <a:gd name="connsiteX2" fmla="*/ 0 w 7001302"/>
              <a:gd name="connsiteY2" fmla="*/ 2540830 h 4137619"/>
              <a:gd name="connsiteX3" fmla="*/ 464024 w 7001302"/>
              <a:gd name="connsiteY3" fmla="*/ 3073093 h 4137619"/>
              <a:gd name="connsiteX4" fmla="*/ 4735773 w 7001302"/>
              <a:gd name="connsiteY4" fmla="*/ 4137619 h 4137619"/>
              <a:gd name="connsiteX5" fmla="*/ 6018663 w 7001302"/>
              <a:gd name="connsiteY5" fmla="*/ 3141332 h 4137619"/>
              <a:gd name="connsiteX6" fmla="*/ 7001302 w 7001302"/>
              <a:gd name="connsiteY6" fmla="*/ 1994920 h 4137619"/>
              <a:gd name="connsiteX7" fmla="*/ 5950424 w 7001302"/>
              <a:gd name="connsiteY7" fmla="*/ 548257 h 4137619"/>
              <a:gd name="connsiteX8" fmla="*/ 4561681 w 7001302"/>
              <a:gd name="connsiteY8" fmla="*/ 566792 h 4137619"/>
              <a:gd name="connsiteX0" fmla="*/ 778233 w 7001302"/>
              <a:gd name="connsiteY0" fmla="*/ 0 h 4137619"/>
              <a:gd name="connsiteX1" fmla="*/ 3398294 w 7001302"/>
              <a:gd name="connsiteY1" fmla="*/ 1584351 h 4137619"/>
              <a:gd name="connsiteX2" fmla="*/ 0 w 7001302"/>
              <a:gd name="connsiteY2" fmla="*/ 2540830 h 4137619"/>
              <a:gd name="connsiteX3" fmla="*/ 3816824 w 7001302"/>
              <a:gd name="connsiteY3" fmla="*/ 2692093 h 4137619"/>
              <a:gd name="connsiteX4" fmla="*/ 4735773 w 7001302"/>
              <a:gd name="connsiteY4" fmla="*/ 4137619 h 4137619"/>
              <a:gd name="connsiteX5" fmla="*/ 6018663 w 7001302"/>
              <a:gd name="connsiteY5" fmla="*/ 3141332 h 4137619"/>
              <a:gd name="connsiteX6" fmla="*/ 7001302 w 7001302"/>
              <a:gd name="connsiteY6" fmla="*/ 1994920 h 4137619"/>
              <a:gd name="connsiteX7" fmla="*/ 5950424 w 7001302"/>
              <a:gd name="connsiteY7" fmla="*/ 548257 h 4137619"/>
              <a:gd name="connsiteX8" fmla="*/ 4561681 w 7001302"/>
              <a:gd name="connsiteY8" fmla="*/ 566792 h 4137619"/>
              <a:gd name="connsiteX0" fmla="*/ 0 w 6223069"/>
              <a:gd name="connsiteY0" fmla="*/ 0 h 4137619"/>
              <a:gd name="connsiteX1" fmla="*/ 2620061 w 6223069"/>
              <a:gd name="connsiteY1" fmla="*/ 1584351 h 4137619"/>
              <a:gd name="connsiteX2" fmla="*/ 3184167 w 6223069"/>
              <a:gd name="connsiteY2" fmla="*/ 1220030 h 4137619"/>
              <a:gd name="connsiteX3" fmla="*/ 3038591 w 6223069"/>
              <a:gd name="connsiteY3" fmla="*/ 2692093 h 4137619"/>
              <a:gd name="connsiteX4" fmla="*/ 3957540 w 6223069"/>
              <a:gd name="connsiteY4" fmla="*/ 4137619 h 4137619"/>
              <a:gd name="connsiteX5" fmla="*/ 5240430 w 6223069"/>
              <a:gd name="connsiteY5" fmla="*/ 3141332 h 4137619"/>
              <a:gd name="connsiteX6" fmla="*/ 6223069 w 6223069"/>
              <a:gd name="connsiteY6" fmla="*/ 1994920 h 4137619"/>
              <a:gd name="connsiteX7" fmla="*/ 5172191 w 6223069"/>
              <a:gd name="connsiteY7" fmla="*/ 548257 h 4137619"/>
              <a:gd name="connsiteX8" fmla="*/ 3783448 w 6223069"/>
              <a:gd name="connsiteY8" fmla="*/ 566792 h 4137619"/>
              <a:gd name="connsiteX0" fmla="*/ 0 w 6223069"/>
              <a:gd name="connsiteY0" fmla="*/ 0 h 4137619"/>
              <a:gd name="connsiteX1" fmla="*/ 3796928 w 6223069"/>
              <a:gd name="connsiteY1" fmla="*/ 568351 h 4137619"/>
              <a:gd name="connsiteX2" fmla="*/ 3184167 w 6223069"/>
              <a:gd name="connsiteY2" fmla="*/ 1220030 h 4137619"/>
              <a:gd name="connsiteX3" fmla="*/ 3038591 w 6223069"/>
              <a:gd name="connsiteY3" fmla="*/ 2692093 h 4137619"/>
              <a:gd name="connsiteX4" fmla="*/ 3957540 w 6223069"/>
              <a:gd name="connsiteY4" fmla="*/ 4137619 h 4137619"/>
              <a:gd name="connsiteX5" fmla="*/ 5240430 w 6223069"/>
              <a:gd name="connsiteY5" fmla="*/ 3141332 h 4137619"/>
              <a:gd name="connsiteX6" fmla="*/ 6223069 w 6223069"/>
              <a:gd name="connsiteY6" fmla="*/ 1994920 h 4137619"/>
              <a:gd name="connsiteX7" fmla="*/ 5172191 w 6223069"/>
              <a:gd name="connsiteY7" fmla="*/ 548257 h 4137619"/>
              <a:gd name="connsiteX8" fmla="*/ 3783448 w 6223069"/>
              <a:gd name="connsiteY8" fmla="*/ 566792 h 4137619"/>
              <a:gd name="connsiteX0" fmla="*/ 758337 w 3184478"/>
              <a:gd name="connsiteY0" fmla="*/ 20094 h 3589362"/>
              <a:gd name="connsiteX1" fmla="*/ 145576 w 3184478"/>
              <a:gd name="connsiteY1" fmla="*/ 671773 h 3589362"/>
              <a:gd name="connsiteX2" fmla="*/ 0 w 3184478"/>
              <a:gd name="connsiteY2" fmla="*/ 2143836 h 3589362"/>
              <a:gd name="connsiteX3" fmla="*/ 918949 w 3184478"/>
              <a:gd name="connsiteY3" fmla="*/ 3589362 h 3589362"/>
              <a:gd name="connsiteX4" fmla="*/ 2201839 w 3184478"/>
              <a:gd name="connsiteY4" fmla="*/ 2593075 h 3589362"/>
              <a:gd name="connsiteX5" fmla="*/ 3184478 w 3184478"/>
              <a:gd name="connsiteY5" fmla="*/ 1446663 h 3589362"/>
              <a:gd name="connsiteX6" fmla="*/ 2133600 w 3184478"/>
              <a:gd name="connsiteY6" fmla="*/ 0 h 3589362"/>
              <a:gd name="connsiteX7" fmla="*/ 744857 w 3184478"/>
              <a:gd name="connsiteY7" fmla="*/ 18535 h 358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4478" h="3589362">
                <a:moveTo>
                  <a:pt x="758337" y="20094"/>
                </a:moveTo>
                <a:lnTo>
                  <a:pt x="145576" y="671773"/>
                </a:lnTo>
                <a:lnTo>
                  <a:pt x="0" y="2143836"/>
                </a:lnTo>
                <a:lnTo>
                  <a:pt x="918949" y="3589362"/>
                </a:lnTo>
                <a:lnTo>
                  <a:pt x="2201839" y="2593075"/>
                </a:lnTo>
                <a:lnTo>
                  <a:pt x="3184478" y="1446663"/>
                </a:lnTo>
                <a:lnTo>
                  <a:pt x="2133600" y="0"/>
                </a:lnTo>
                <a:lnTo>
                  <a:pt x="744857" y="18535"/>
                </a:lnTo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Konveks Hylster</a:t>
            </a:r>
            <a:endParaRPr lang="da-DK" b="1" dirty="0"/>
          </a:p>
        </p:txBody>
      </p:sp>
      <p:sp>
        <p:nvSpPr>
          <p:cNvPr id="4" name="Oval 3"/>
          <p:cNvSpPr/>
          <p:nvPr/>
        </p:nvSpPr>
        <p:spPr>
          <a:xfrm>
            <a:off x="2057400" y="1600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Oval 4"/>
          <p:cNvSpPr/>
          <p:nvPr/>
        </p:nvSpPr>
        <p:spPr>
          <a:xfrm>
            <a:off x="1295400" y="4114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Oval 5"/>
          <p:cNvSpPr/>
          <p:nvPr/>
        </p:nvSpPr>
        <p:spPr>
          <a:xfrm>
            <a:off x="3581400" y="2209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Oval 6"/>
          <p:cNvSpPr/>
          <p:nvPr/>
        </p:nvSpPr>
        <p:spPr>
          <a:xfrm>
            <a:off x="990600" y="2590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Oval 7"/>
          <p:cNvSpPr/>
          <p:nvPr/>
        </p:nvSpPr>
        <p:spPr>
          <a:xfrm>
            <a:off x="5257800" y="2819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Oval 8"/>
          <p:cNvSpPr/>
          <p:nvPr/>
        </p:nvSpPr>
        <p:spPr>
          <a:xfrm>
            <a:off x="3200400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Oval 9"/>
          <p:cNvSpPr/>
          <p:nvPr/>
        </p:nvSpPr>
        <p:spPr>
          <a:xfrm>
            <a:off x="1752600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Oval 10"/>
          <p:cNvSpPr/>
          <p:nvPr/>
        </p:nvSpPr>
        <p:spPr>
          <a:xfrm>
            <a:off x="3505200" y="4572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Oval 11"/>
          <p:cNvSpPr/>
          <p:nvPr/>
        </p:nvSpPr>
        <p:spPr>
          <a:xfrm>
            <a:off x="5867400" y="2133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Oval 12"/>
          <p:cNvSpPr/>
          <p:nvPr/>
        </p:nvSpPr>
        <p:spPr>
          <a:xfrm>
            <a:off x="4114800" y="3886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Oval 13"/>
          <p:cNvSpPr/>
          <p:nvPr/>
        </p:nvSpPr>
        <p:spPr>
          <a:xfrm>
            <a:off x="7239000" y="2133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Oval 14"/>
          <p:cNvSpPr/>
          <p:nvPr/>
        </p:nvSpPr>
        <p:spPr>
          <a:xfrm>
            <a:off x="2514600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Oval 15"/>
          <p:cNvSpPr/>
          <p:nvPr/>
        </p:nvSpPr>
        <p:spPr>
          <a:xfrm>
            <a:off x="6553200" y="3657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Oval 16"/>
          <p:cNvSpPr/>
          <p:nvPr/>
        </p:nvSpPr>
        <p:spPr>
          <a:xfrm>
            <a:off x="5105400" y="4267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Oval 17"/>
          <p:cNvSpPr/>
          <p:nvPr/>
        </p:nvSpPr>
        <p:spPr>
          <a:xfrm>
            <a:off x="8305800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Oval 18"/>
          <p:cNvSpPr/>
          <p:nvPr/>
        </p:nvSpPr>
        <p:spPr>
          <a:xfrm>
            <a:off x="7315200" y="4724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Oval 19"/>
          <p:cNvSpPr/>
          <p:nvPr/>
        </p:nvSpPr>
        <p:spPr>
          <a:xfrm>
            <a:off x="6019800" y="5715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057400" y="3733800"/>
            <a:ext cx="5029200" cy="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228600" y="5943600"/>
            <a:ext cx="41910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latin typeface="+mn-lt"/>
                <a:cs typeface="Times New Roman" pitchFamily="18" charset="0"/>
              </a:rPr>
              <a:t>for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		  </a:t>
            </a:r>
            <a:r>
              <a:rPr lang="da-DK" sz="2400" dirty="0" smtClean="0">
                <a:latin typeface="+mn-lt"/>
                <a:cs typeface="Times New Roman" pitchFamily="18" charset="0"/>
              </a:rPr>
              <a:t>for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= 1</a:t>
            </a:r>
            <a:endParaRPr lang="da-DK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5562600" y="6172200"/>
            <a:ext cx="23622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= O(</a:t>
            </a:r>
            <a:r>
              <a:rPr lang="da-DK" sz="24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err="1" smtClean="0">
                <a:latin typeface="Times New Roman" pitchFamily="18" charset="0"/>
                <a:cs typeface="Times New Roman" pitchFamily="18" charset="0"/>
              </a:rPr>
              <a:t>·log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a-DK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7" grpId="1" animBg="1"/>
      <p:bldP spid="38" grpId="0" animBg="1"/>
      <p:bldP spid="39" grpId="0" animBg="1"/>
      <p:bldP spid="41" grpId="0" animBg="1"/>
      <p:bldP spid="41" grpId="1" animBg="1"/>
      <p:bldP spid="25" grpId="0" animBg="1"/>
      <p:bldP spid="26" grpId="0" animBg="1"/>
      <p:bldP spid="43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6324600" y="4495800"/>
            <a:ext cx="1066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Silhuet </a:t>
            </a:r>
            <a:br>
              <a:rPr lang="da-DK" b="1" dirty="0" smtClean="0"/>
            </a:br>
            <a:r>
              <a:rPr lang="da-DK" sz="2800" b="1" dirty="0" smtClean="0"/>
              <a:t>(afleveringsopgave)</a:t>
            </a:r>
            <a:endParaRPr lang="da-DK" sz="280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762000" y="2438400"/>
            <a:ext cx="7620000" cy="2514600"/>
            <a:chOff x="762000" y="2438400"/>
            <a:chExt cx="7620000" cy="2514600"/>
          </a:xfrm>
        </p:grpSpPr>
        <p:sp>
          <p:nvSpPr>
            <p:cNvPr id="15" name="Rectangle 14"/>
            <p:cNvSpPr/>
            <p:nvPr/>
          </p:nvSpPr>
          <p:spPr>
            <a:xfrm>
              <a:off x="2819400" y="2819400"/>
              <a:ext cx="1905000" cy="2133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43000" y="3810000"/>
              <a:ext cx="1524000" cy="1143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352800" y="4343400"/>
              <a:ext cx="24384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3352800"/>
              <a:ext cx="914400" cy="1600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62600" y="2667000"/>
              <a:ext cx="4572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81200" y="2514600"/>
              <a:ext cx="609600" cy="2438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7400" y="4114800"/>
              <a:ext cx="838200" cy="838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77000" y="3124200"/>
              <a:ext cx="762000" cy="1828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24200" y="2438400"/>
              <a:ext cx="609600" cy="2514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62200" y="3048000"/>
              <a:ext cx="1676400" cy="1905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34000" y="3276600"/>
              <a:ext cx="838200" cy="1676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76800" y="3657600"/>
              <a:ext cx="1828800" cy="1295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95800" y="4038600"/>
              <a:ext cx="38862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34200" y="3505200"/>
              <a:ext cx="762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981200" y="2438400"/>
            <a:ext cx="6400800" cy="2514600"/>
            <a:chOff x="1981200" y="5181600"/>
            <a:chExt cx="6400800" cy="2514600"/>
          </a:xfrm>
        </p:grpSpPr>
        <p:sp>
          <p:nvSpPr>
            <p:cNvPr id="29" name="Rectangle 28"/>
            <p:cNvSpPr/>
            <p:nvPr/>
          </p:nvSpPr>
          <p:spPr>
            <a:xfrm>
              <a:off x="3352800" y="7086600"/>
              <a:ext cx="2438400" cy="6096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562600" y="5410200"/>
              <a:ext cx="457200" cy="2286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81200" y="5257800"/>
              <a:ext cx="609600" cy="2438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24200" y="5181600"/>
              <a:ext cx="609600" cy="25146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362200" y="5791200"/>
              <a:ext cx="1676400" cy="1905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495800" y="6781800"/>
              <a:ext cx="3886200" cy="914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62000" y="2819400"/>
            <a:ext cx="6934200" cy="2133600"/>
            <a:chOff x="762000" y="5562600"/>
            <a:chExt cx="6934200" cy="2133600"/>
          </a:xfrm>
        </p:grpSpPr>
        <p:sp>
          <p:nvSpPr>
            <p:cNvPr id="27" name="Rectangle 26"/>
            <p:cNvSpPr/>
            <p:nvPr/>
          </p:nvSpPr>
          <p:spPr>
            <a:xfrm>
              <a:off x="2819400" y="5562600"/>
              <a:ext cx="1905000" cy="21336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43000" y="6553200"/>
              <a:ext cx="1524000" cy="1143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62000" y="6096000"/>
              <a:ext cx="914400" cy="16002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57400" y="6858000"/>
              <a:ext cx="838200" cy="8382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477000" y="5867400"/>
              <a:ext cx="762000" cy="1828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334000" y="6019800"/>
              <a:ext cx="838200" cy="16764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876800" y="6400800"/>
              <a:ext cx="1828800" cy="12954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934200" y="6248400"/>
              <a:ext cx="762000" cy="1447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44" name="Freeform 43"/>
          <p:cNvSpPr/>
          <p:nvPr/>
        </p:nvSpPr>
        <p:spPr>
          <a:xfrm>
            <a:off x="761999" y="2819400"/>
            <a:ext cx="6942667" cy="2142067"/>
          </a:xfrm>
          <a:custGeom>
            <a:avLst/>
            <a:gdLst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18067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0200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79134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36134 w 7636934"/>
              <a:gd name="connsiteY4" fmla="*/ 84667 h 2523067"/>
              <a:gd name="connsiteX5" fmla="*/ 1845734 w 7636934"/>
              <a:gd name="connsiteY5" fmla="*/ 84667 h 2523067"/>
              <a:gd name="connsiteX6" fmla="*/ 1837267 w 7636934"/>
              <a:gd name="connsiteY6" fmla="*/ 609600 h 2523067"/>
              <a:gd name="connsiteX7" fmla="*/ 2065867 w 7636934"/>
              <a:gd name="connsiteY7" fmla="*/ 609600 h 2523067"/>
              <a:gd name="connsiteX8" fmla="*/ 2065867 w 7636934"/>
              <a:gd name="connsiteY8" fmla="*/ 381000 h 2523067"/>
              <a:gd name="connsiteX9" fmla="*/ 2379134 w 7636934"/>
              <a:gd name="connsiteY9" fmla="*/ 381000 h 2523067"/>
              <a:gd name="connsiteX10" fmla="*/ 2370667 w 7636934"/>
              <a:gd name="connsiteY10" fmla="*/ 0 h 2523067"/>
              <a:gd name="connsiteX11" fmla="*/ 2980267 w 7636934"/>
              <a:gd name="connsiteY11" fmla="*/ 0 h 2523067"/>
              <a:gd name="connsiteX12" fmla="*/ 2988734 w 7636934"/>
              <a:gd name="connsiteY12" fmla="*/ 389467 h 2523067"/>
              <a:gd name="connsiteX13" fmla="*/ 3970867 w 7636934"/>
              <a:gd name="connsiteY13" fmla="*/ 389467 h 2523067"/>
              <a:gd name="connsiteX14" fmla="*/ 3979334 w 7636934"/>
              <a:gd name="connsiteY14" fmla="*/ 1600200 h 2523067"/>
              <a:gd name="connsiteX15" fmla="*/ 4131734 w 7636934"/>
              <a:gd name="connsiteY15" fmla="*/ 1600200 h 2523067"/>
              <a:gd name="connsiteX16" fmla="*/ 4123267 w 7636934"/>
              <a:gd name="connsiteY16" fmla="*/ 1227667 h 2523067"/>
              <a:gd name="connsiteX17" fmla="*/ 4588934 w 7636934"/>
              <a:gd name="connsiteY17" fmla="*/ 1227667 h 2523067"/>
              <a:gd name="connsiteX18" fmla="*/ 4588934 w 7636934"/>
              <a:gd name="connsiteY18" fmla="*/ 838200 h 2523067"/>
              <a:gd name="connsiteX19" fmla="*/ 4809067 w 7636934"/>
              <a:gd name="connsiteY19" fmla="*/ 838200 h 2523067"/>
              <a:gd name="connsiteX20" fmla="*/ 4817534 w 7636934"/>
              <a:gd name="connsiteY20" fmla="*/ 228600 h 2523067"/>
              <a:gd name="connsiteX21" fmla="*/ 5266267 w 7636934"/>
              <a:gd name="connsiteY21" fmla="*/ 237067 h 2523067"/>
              <a:gd name="connsiteX22" fmla="*/ 5266267 w 7636934"/>
              <a:gd name="connsiteY22" fmla="*/ 838200 h 2523067"/>
              <a:gd name="connsiteX23" fmla="*/ 5418667 w 7636934"/>
              <a:gd name="connsiteY23" fmla="*/ 838200 h 2523067"/>
              <a:gd name="connsiteX24" fmla="*/ 5418667 w 7636934"/>
              <a:gd name="connsiteY24" fmla="*/ 1219200 h 2523067"/>
              <a:gd name="connsiteX25" fmla="*/ 5723467 w 7636934"/>
              <a:gd name="connsiteY25" fmla="*/ 1219200 h 2523067"/>
              <a:gd name="connsiteX26" fmla="*/ 5723467 w 7636934"/>
              <a:gd name="connsiteY26" fmla="*/ 685800 h 2523067"/>
              <a:gd name="connsiteX27" fmla="*/ 6493934 w 7636934"/>
              <a:gd name="connsiteY27" fmla="*/ 694267 h 2523067"/>
              <a:gd name="connsiteX28" fmla="*/ 6502400 w 7636934"/>
              <a:gd name="connsiteY28" fmla="*/ 1066800 h 2523067"/>
              <a:gd name="connsiteX29" fmla="*/ 6942667 w 7636934"/>
              <a:gd name="connsiteY29" fmla="*/ 1066800 h 2523067"/>
              <a:gd name="connsiteX30" fmla="*/ 6942667 w 7636934"/>
              <a:gd name="connsiteY30" fmla="*/ 1600200 h 2523067"/>
              <a:gd name="connsiteX31" fmla="*/ 7628467 w 7636934"/>
              <a:gd name="connsiteY31" fmla="*/ 1600200 h 2523067"/>
              <a:gd name="connsiteX32" fmla="*/ 7636934 w 7636934"/>
              <a:gd name="connsiteY32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845734 w 7636934"/>
              <a:gd name="connsiteY4" fmla="*/ 84667 h 2523067"/>
              <a:gd name="connsiteX5" fmla="*/ 1837267 w 7636934"/>
              <a:gd name="connsiteY5" fmla="*/ 609600 h 2523067"/>
              <a:gd name="connsiteX6" fmla="*/ 2065867 w 7636934"/>
              <a:gd name="connsiteY6" fmla="*/ 609600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370667 w 7636934"/>
              <a:gd name="connsiteY9" fmla="*/ 0 h 2523067"/>
              <a:gd name="connsiteX10" fmla="*/ 2980267 w 7636934"/>
              <a:gd name="connsiteY10" fmla="*/ 0 h 2523067"/>
              <a:gd name="connsiteX11" fmla="*/ 2988734 w 7636934"/>
              <a:gd name="connsiteY11" fmla="*/ 389467 h 2523067"/>
              <a:gd name="connsiteX12" fmla="*/ 3970867 w 7636934"/>
              <a:gd name="connsiteY12" fmla="*/ 389467 h 2523067"/>
              <a:gd name="connsiteX13" fmla="*/ 3979334 w 7636934"/>
              <a:gd name="connsiteY13" fmla="*/ 1600200 h 2523067"/>
              <a:gd name="connsiteX14" fmla="*/ 4131734 w 7636934"/>
              <a:gd name="connsiteY14" fmla="*/ 1600200 h 2523067"/>
              <a:gd name="connsiteX15" fmla="*/ 4123267 w 7636934"/>
              <a:gd name="connsiteY15" fmla="*/ 1227667 h 2523067"/>
              <a:gd name="connsiteX16" fmla="*/ 4588934 w 7636934"/>
              <a:gd name="connsiteY16" fmla="*/ 1227667 h 2523067"/>
              <a:gd name="connsiteX17" fmla="*/ 4588934 w 7636934"/>
              <a:gd name="connsiteY17" fmla="*/ 838200 h 2523067"/>
              <a:gd name="connsiteX18" fmla="*/ 4809067 w 7636934"/>
              <a:gd name="connsiteY18" fmla="*/ 838200 h 2523067"/>
              <a:gd name="connsiteX19" fmla="*/ 4817534 w 7636934"/>
              <a:gd name="connsiteY19" fmla="*/ 228600 h 2523067"/>
              <a:gd name="connsiteX20" fmla="*/ 5266267 w 7636934"/>
              <a:gd name="connsiteY20" fmla="*/ 237067 h 2523067"/>
              <a:gd name="connsiteX21" fmla="*/ 5266267 w 7636934"/>
              <a:gd name="connsiteY21" fmla="*/ 838200 h 2523067"/>
              <a:gd name="connsiteX22" fmla="*/ 5418667 w 7636934"/>
              <a:gd name="connsiteY22" fmla="*/ 838200 h 2523067"/>
              <a:gd name="connsiteX23" fmla="*/ 5418667 w 7636934"/>
              <a:gd name="connsiteY23" fmla="*/ 1219200 h 2523067"/>
              <a:gd name="connsiteX24" fmla="*/ 5723467 w 7636934"/>
              <a:gd name="connsiteY24" fmla="*/ 1219200 h 2523067"/>
              <a:gd name="connsiteX25" fmla="*/ 5723467 w 7636934"/>
              <a:gd name="connsiteY25" fmla="*/ 685800 h 2523067"/>
              <a:gd name="connsiteX26" fmla="*/ 6493934 w 7636934"/>
              <a:gd name="connsiteY26" fmla="*/ 694267 h 2523067"/>
              <a:gd name="connsiteX27" fmla="*/ 6502400 w 7636934"/>
              <a:gd name="connsiteY27" fmla="*/ 1066800 h 2523067"/>
              <a:gd name="connsiteX28" fmla="*/ 6942667 w 7636934"/>
              <a:gd name="connsiteY28" fmla="*/ 1066800 h 2523067"/>
              <a:gd name="connsiteX29" fmla="*/ 6942667 w 7636934"/>
              <a:gd name="connsiteY29" fmla="*/ 1600200 h 2523067"/>
              <a:gd name="connsiteX30" fmla="*/ 7628467 w 7636934"/>
              <a:gd name="connsiteY30" fmla="*/ 1600200 h 2523067"/>
              <a:gd name="connsiteX31" fmla="*/ 7636934 w 7636934"/>
              <a:gd name="connsiteY31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845734 w 7636934"/>
              <a:gd name="connsiteY4" fmla="*/ 84667 h 2523067"/>
              <a:gd name="connsiteX5" fmla="*/ 1837267 w 7636934"/>
              <a:gd name="connsiteY5" fmla="*/ 609600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370667 w 7636934"/>
              <a:gd name="connsiteY9" fmla="*/ 0 h 2523067"/>
              <a:gd name="connsiteX10" fmla="*/ 2980267 w 7636934"/>
              <a:gd name="connsiteY10" fmla="*/ 0 h 2523067"/>
              <a:gd name="connsiteX11" fmla="*/ 2988734 w 7636934"/>
              <a:gd name="connsiteY11" fmla="*/ 389467 h 2523067"/>
              <a:gd name="connsiteX12" fmla="*/ 3970867 w 7636934"/>
              <a:gd name="connsiteY12" fmla="*/ 389467 h 2523067"/>
              <a:gd name="connsiteX13" fmla="*/ 3979334 w 7636934"/>
              <a:gd name="connsiteY13" fmla="*/ 1600200 h 2523067"/>
              <a:gd name="connsiteX14" fmla="*/ 4131734 w 7636934"/>
              <a:gd name="connsiteY14" fmla="*/ 1600200 h 2523067"/>
              <a:gd name="connsiteX15" fmla="*/ 4123267 w 7636934"/>
              <a:gd name="connsiteY15" fmla="*/ 1227667 h 2523067"/>
              <a:gd name="connsiteX16" fmla="*/ 4588934 w 7636934"/>
              <a:gd name="connsiteY16" fmla="*/ 1227667 h 2523067"/>
              <a:gd name="connsiteX17" fmla="*/ 4588934 w 7636934"/>
              <a:gd name="connsiteY17" fmla="*/ 838200 h 2523067"/>
              <a:gd name="connsiteX18" fmla="*/ 4809067 w 7636934"/>
              <a:gd name="connsiteY18" fmla="*/ 838200 h 2523067"/>
              <a:gd name="connsiteX19" fmla="*/ 4817534 w 7636934"/>
              <a:gd name="connsiteY19" fmla="*/ 228600 h 2523067"/>
              <a:gd name="connsiteX20" fmla="*/ 5266267 w 7636934"/>
              <a:gd name="connsiteY20" fmla="*/ 237067 h 2523067"/>
              <a:gd name="connsiteX21" fmla="*/ 5266267 w 7636934"/>
              <a:gd name="connsiteY21" fmla="*/ 838200 h 2523067"/>
              <a:gd name="connsiteX22" fmla="*/ 5418667 w 7636934"/>
              <a:gd name="connsiteY22" fmla="*/ 838200 h 2523067"/>
              <a:gd name="connsiteX23" fmla="*/ 5418667 w 7636934"/>
              <a:gd name="connsiteY23" fmla="*/ 1219200 h 2523067"/>
              <a:gd name="connsiteX24" fmla="*/ 5723467 w 7636934"/>
              <a:gd name="connsiteY24" fmla="*/ 1219200 h 2523067"/>
              <a:gd name="connsiteX25" fmla="*/ 5723467 w 7636934"/>
              <a:gd name="connsiteY25" fmla="*/ 685800 h 2523067"/>
              <a:gd name="connsiteX26" fmla="*/ 6493934 w 7636934"/>
              <a:gd name="connsiteY26" fmla="*/ 694267 h 2523067"/>
              <a:gd name="connsiteX27" fmla="*/ 6502400 w 7636934"/>
              <a:gd name="connsiteY27" fmla="*/ 1066800 h 2523067"/>
              <a:gd name="connsiteX28" fmla="*/ 6942667 w 7636934"/>
              <a:gd name="connsiteY28" fmla="*/ 1066800 h 2523067"/>
              <a:gd name="connsiteX29" fmla="*/ 6942667 w 7636934"/>
              <a:gd name="connsiteY29" fmla="*/ 1600200 h 2523067"/>
              <a:gd name="connsiteX30" fmla="*/ 7628467 w 7636934"/>
              <a:gd name="connsiteY30" fmla="*/ 1600200 h 2523067"/>
              <a:gd name="connsiteX31" fmla="*/ 7636934 w 7636934"/>
              <a:gd name="connsiteY31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845734 w 7636934"/>
              <a:gd name="connsiteY4" fmla="*/ 84667 h 2523067"/>
              <a:gd name="connsiteX5" fmla="*/ 1905000 w 7636934"/>
              <a:gd name="connsiteY5" fmla="*/ 1684867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370667 w 7636934"/>
              <a:gd name="connsiteY9" fmla="*/ 0 h 2523067"/>
              <a:gd name="connsiteX10" fmla="*/ 2980267 w 7636934"/>
              <a:gd name="connsiteY10" fmla="*/ 0 h 2523067"/>
              <a:gd name="connsiteX11" fmla="*/ 2988734 w 7636934"/>
              <a:gd name="connsiteY11" fmla="*/ 389467 h 2523067"/>
              <a:gd name="connsiteX12" fmla="*/ 3970867 w 7636934"/>
              <a:gd name="connsiteY12" fmla="*/ 389467 h 2523067"/>
              <a:gd name="connsiteX13" fmla="*/ 3979334 w 7636934"/>
              <a:gd name="connsiteY13" fmla="*/ 1600200 h 2523067"/>
              <a:gd name="connsiteX14" fmla="*/ 4131734 w 7636934"/>
              <a:gd name="connsiteY14" fmla="*/ 1600200 h 2523067"/>
              <a:gd name="connsiteX15" fmla="*/ 4123267 w 7636934"/>
              <a:gd name="connsiteY15" fmla="*/ 1227667 h 2523067"/>
              <a:gd name="connsiteX16" fmla="*/ 4588934 w 7636934"/>
              <a:gd name="connsiteY16" fmla="*/ 1227667 h 2523067"/>
              <a:gd name="connsiteX17" fmla="*/ 4588934 w 7636934"/>
              <a:gd name="connsiteY17" fmla="*/ 838200 h 2523067"/>
              <a:gd name="connsiteX18" fmla="*/ 4809067 w 7636934"/>
              <a:gd name="connsiteY18" fmla="*/ 838200 h 2523067"/>
              <a:gd name="connsiteX19" fmla="*/ 4817534 w 7636934"/>
              <a:gd name="connsiteY19" fmla="*/ 228600 h 2523067"/>
              <a:gd name="connsiteX20" fmla="*/ 5266267 w 7636934"/>
              <a:gd name="connsiteY20" fmla="*/ 237067 h 2523067"/>
              <a:gd name="connsiteX21" fmla="*/ 5266267 w 7636934"/>
              <a:gd name="connsiteY21" fmla="*/ 838200 h 2523067"/>
              <a:gd name="connsiteX22" fmla="*/ 5418667 w 7636934"/>
              <a:gd name="connsiteY22" fmla="*/ 838200 h 2523067"/>
              <a:gd name="connsiteX23" fmla="*/ 5418667 w 7636934"/>
              <a:gd name="connsiteY23" fmla="*/ 1219200 h 2523067"/>
              <a:gd name="connsiteX24" fmla="*/ 5723467 w 7636934"/>
              <a:gd name="connsiteY24" fmla="*/ 1219200 h 2523067"/>
              <a:gd name="connsiteX25" fmla="*/ 5723467 w 7636934"/>
              <a:gd name="connsiteY25" fmla="*/ 685800 h 2523067"/>
              <a:gd name="connsiteX26" fmla="*/ 6493934 w 7636934"/>
              <a:gd name="connsiteY26" fmla="*/ 694267 h 2523067"/>
              <a:gd name="connsiteX27" fmla="*/ 6502400 w 7636934"/>
              <a:gd name="connsiteY27" fmla="*/ 1066800 h 2523067"/>
              <a:gd name="connsiteX28" fmla="*/ 6942667 w 7636934"/>
              <a:gd name="connsiteY28" fmla="*/ 1066800 h 2523067"/>
              <a:gd name="connsiteX29" fmla="*/ 6942667 w 7636934"/>
              <a:gd name="connsiteY29" fmla="*/ 1600200 h 2523067"/>
              <a:gd name="connsiteX30" fmla="*/ 7628467 w 7636934"/>
              <a:gd name="connsiteY30" fmla="*/ 1600200 h 2523067"/>
              <a:gd name="connsiteX31" fmla="*/ 7636934 w 7636934"/>
              <a:gd name="connsiteY31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905000 w 7636934"/>
              <a:gd name="connsiteY4" fmla="*/ 1380067 h 2523067"/>
              <a:gd name="connsiteX5" fmla="*/ 1905000 w 7636934"/>
              <a:gd name="connsiteY5" fmla="*/ 1684867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370667 w 7636934"/>
              <a:gd name="connsiteY9" fmla="*/ 0 h 2523067"/>
              <a:gd name="connsiteX10" fmla="*/ 2980267 w 7636934"/>
              <a:gd name="connsiteY10" fmla="*/ 0 h 2523067"/>
              <a:gd name="connsiteX11" fmla="*/ 2988734 w 7636934"/>
              <a:gd name="connsiteY11" fmla="*/ 389467 h 2523067"/>
              <a:gd name="connsiteX12" fmla="*/ 3970867 w 7636934"/>
              <a:gd name="connsiteY12" fmla="*/ 389467 h 2523067"/>
              <a:gd name="connsiteX13" fmla="*/ 3979334 w 7636934"/>
              <a:gd name="connsiteY13" fmla="*/ 1600200 h 2523067"/>
              <a:gd name="connsiteX14" fmla="*/ 4131734 w 7636934"/>
              <a:gd name="connsiteY14" fmla="*/ 1600200 h 2523067"/>
              <a:gd name="connsiteX15" fmla="*/ 4123267 w 7636934"/>
              <a:gd name="connsiteY15" fmla="*/ 1227667 h 2523067"/>
              <a:gd name="connsiteX16" fmla="*/ 4588934 w 7636934"/>
              <a:gd name="connsiteY16" fmla="*/ 1227667 h 2523067"/>
              <a:gd name="connsiteX17" fmla="*/ 4588934 w 7636934"/>
              <a:gd name="connsiteY17" fmla="*/ 838200 h 2523067"/>
              <a:gd name="connsiteX18" fmla="*/ 4809067 w 7636934"/>
              <a:gd name="connsiteY18" fmla="*/ 838200 h 2523067"/>
              <a:gd name="connsiteX19" fmla="*/ 4817534 w 7636934"/>
              <a:gd name="connsiteY19" fmla="*/ 228600 h 2523067"/>
              <a:gd name="connsiteX20" fmla="*/ 5266267 w 7636934"/>
              <a:gd name="connsiteY20" fmla="*/ 237067 h 2523067"/>
              <a:gd name="connsiteX21" fmla="*/ 5266267 w 7636934"/>
              <a:gd name="connsiteY21" fmla="*/ 838200 h 2523067"/>
              <a:gd name="connsiteX22" fmla="*/ 5418667 w 7636934"/>
              <a:gd name="connsiteY22" fmla="*/ 838200 h 2523067"/>
              <a:gd name="connsiteX23" fmla="*/ 5418667 w 7636934"/>
              <a:gd name="connsiteY23" fmla="*/ 1219200 h 2523067"/>
              <a:gd name="connsiteX24" fmla="*/ 5723467 w 7636934"/>
              <a:gd name="connsiteY24" fmla="*/ 1219200 h 2523067"/>
              <a:gd name="connsiteX25" fmla="*/ 5723467 w 7636934"/>
              <a:gd name="connsiteY25" fmla="*/ 685800 h 2523067"/>
              <a:gd name="connsiteX26" fmla="*/ 6493934 w 7636934"/>
              <a:gd name="connsiteY26" fmla="*/ 694267 h 2523067"/>
              <a:gd name="connsiteX27" fmla="*/ 6502400 w 7636934"/>
              <a:gd name="connsiteY27" fmla="*/ 1066800 h 2523067"/>
              <a:gd name="connsiteX28" fmla="*/ 6942667 w 7636934"/>
              <a:gd name="connsiteY28" fmla="*/ 1066800 h 2523067"/>
              <a:gd name="connsiteX29" fmla="*/ 6942667 w 7636934"/>
              <a:gd name="connsiteY29" fmla="*/ 1600200 h 2523067"/>
              <a:gd name="connsiteX30" fmla="*/ 7628467 w 7636934"/>
              <a:gd name="connsiteY30" fmla="*/ 1600200 h 2523067"/>
              <a:gd name="connsiteX31" fmla="*/ 7636934 w 7636934"/>
              <a:gd name="connsiteY31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905000 w 7636934"/>
              <a:gd name="connsiteY4" fmla="*/ 1380067 h 2523067"/>
              <a:gd name="connsiteX5" fmla="*/ 1905000 w 7636934"/>
              <a:gd name="connsiteY5" fmla="*/ 1684867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980267 w 7636934"/>
              <a:gd name="connsiteY9" fmla="*/ 0 h 2523067"/>
              <a:gd name="connsiteX10" fmla="*/ 2988734 w 7636934"/>
              <a:gd name="connsiteY10" fmla="*/ 389467 h 2523067"/>
              <a:gd name="connsiteX11" fmla="*/ 3970867 w 7636934"/>
              <a:gd name="connsiteY11" fmla="*/ 389467 h 2523067"/>
              <a:gd name="connsiteX12" fmla="*/ 3979334 w 7636934"/>
              <a:gd name="connsiteY12" fmla="*/ 1600200 h 2523067"/>
              <a:gd name="connsiteX13" fmla="*/ 4131734 w 7636934"/>
              <a:gd name="connsiteY13" fmla="*/ 1600200 h 2523067"/>
              <a:gd name="connsiteX14" fmla="*/ 4123267 w 7636934"/>
              <a:gd name="connsiteY14" fmla="*/ 1227667 h 2523067"/>
              <a:gd name="connsiteX15" fmla="*/ 4588934 w 7636934"/>
              <a:gd name="connsiteY15" fmla="*/ 1227667 h 2523067"/>
              <a:gd name="connsiteX16" fmla="*/ 4588934 w 7636934"/>
              <a:gd name="connsiteY16" fmla="*/ 838200 h 2523067"/>
              <a:gd name="connsiteX17" fmla="*/ 4809067 w 7636934"/>
              <a:gd name="connsiteY17" fmla="*/ 838200 h 2523067"/>
              <a:gd name="connsiteX18" fmla="*/ 4817534 w 7636934"/>
              <a:gd name="connsiteY18" fmla="*/ 228600 h 2523067"/>
              <a:gd name="connsiteX19" fmla="*/ 5266267 w 7636934"/>
              <a:gd name="connsiteY19" fmla="*/ 237067 h 2523067"/>
              <a:gd name="connsiteX20" fmla="*/ 5266267 w 7636934"/>
              <a:gd name="connsiteY20" fmla="*/ 838200 h 2523067"/>
              <a:gd name="connsiteX21" fmla="*/ 5418667 w 7636934"/>
              <a:gd name="connsiteY21" fmla="*/ 838200 h 2523067"/>
              <a:gd name="connsiteX22" fmla="*/ 5418667 w 7636934"/>
              <a:gd name="connsiteY22" fmla="*/ 1219200 h 2523067"/>
              <a:gd name="connsiteX23" fmla="*/ 5723467 w 7636934"/>
              <a:gd name="connsiteY23" fmla="*/ 1219200 h 2523067"/>
              <a:gd name="connsiteX24" fmla="*/ 5723467 w 7636934"/>
              <a:gd name="connsiteY24" fmla="*/ 685800 h 2523067"/>
              <a:gd name="connsiteX25" fmla="*/ 6493934 w 7636934"/>
              <a:gd name="connsiteY25" fmla="*/ 694267 h 2523067"/>
              <a:gd name="connsiteX26" fmla="*/ 6502400 w 7636934"/>
              <a:gd name="connsiteY26" fmla="*/ 1066800 h 2523067"/>
              <a:gd name="connsiteX27" fmla="*/ 6942667 w 7636934"/>
              <a:gd name="connsiteY27" fmla="*/ 1066800 h 2523067"/>
              <a:gd name="connsiteX28" fmla="*/ 6942667 w 7636934"/>
              <a:gd name="connsiteY28" fmla="*/ 1600200 h 2523067"/>
              <a:gd name="connsiteX29" fmla="*/ 7628467 w 7636934"/>
              <a:gd name="connsiteY29" fmla="*/ 1600200 h 2523067"/>
              <a:gd name="connsiteX30" fmla="*/ 7636934 w 7636934"/>
              <a:gd name="connsiteY30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905000 w 7636934"/>
              <a:gd name="connsiteY4" fmla="*/ 1380067 h 2523067"/>
              <a:gd name="connsiteX5" fmla="*/ 1905000 w 7636934"/>
              <a:gd name="connsiteY5" fmla="*/ 1684867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980267 w 7636934"/>
              <a:gd name="connsiteY8" fmla="*/ 0 h 2523067"/>
              <a:gd name="connsiteX9" fmla="*/ 2988734 w 7636934"/>
              <a:gd name="connsiteY9" fmla="*/ 389467 h 2523067"/>
              <a:gd name="connsiteX10" fmla="*/ 3970867 w 7636934"/>
              <a:gd name="connsiteY10" fmla="*/ 389467 h 2523067"/>
              <a:gd name="connsiteX11" fmla="*/ 3979334 w 7636934"/>
              <a:gd name="connsiteY11" fmla="*/ 1600200 h 2523067"/>
              <a:gd name="connsiteX12" fmla="*/ 4131734 w 7636934"/>
              <a:gd name="connsiteY12" fmla="*/ 1600200 h 2523067"/>
              <a:gd name="connsiteX13" fmla="*/ 4123267 w 7636934"/>
              <a:gd name="connsiteY13" fmla="*/ 1227667 h 2523067"/>
              <a:gd name="connsiteX14" fmla="*/ 4588934 w 7636934"/>
              <a:gd name="connsiteY14" fmla="*/ 1227667 h 2523067"/>
              <a:gd name="connsiteX15" fmla="*/ 4588934 w 7636934"/>
              <a:gd name="connsiteY15" fmla="*/ 838200 h 2523067"/>
              <a:gd name="connsiteX16" fmla="*/ 4809067 w 7636934"/>
              <a:gd name="connsiteY16" fmla="*/ 838200 h 2523067"/>
              <a:gd name="connsiteX17" fmla="*/ 4817534 w 7636934"/>
              <a:gd name="connsiteY17" fmla="*/ 228600 h 2523067"/>
              <a:gd name="connsiteX18" fmla="*/ 5266267 w 7636934"/>
              <a:gd name="connsiteY18" fmla="*/ 237067 h 2523067"/>
              <a:gd name="connsiteX19" fmla="*/ 5266267 w 7636934"/>
              <a:gd name="connsiteY19" fmla="*/ 838200 h 2523067"/>
              <a:gd name="connsiteX20" fmla="*/ 5418667 w 7636934"/>
              <a:gd name="connsiteY20" fmla="*/ 838200 h 2523067"/>
              <a:gd name="connsiteX21" fmla="*/ 5418667 w 7636934"/>
              <a:gd name="connsiteY21" fmla="*/ 1219200 h 2523067"/>
              <a:gd name="connsiteX22" fmla="*/ 5723467 w 7636934"/>
              <a:gd name="connsiteY22" fmla="*/ 1219200 h 2523067"/>
              <a:gd name="connsiteX23" fmla="*/ 5723467 w 7636934"/>
              <a:gd name="connsiteY23" fmla="*/ 685800 h 2523067"/>
              <a:gd name="connsiteX24" fmla="*/ 6493934 w 7636934"/>
              <a:gd name="connsiteY24" fmla="*/ 694267 h 2523067"/>
              <a:gd name="connsiteX25" fmla="*/ 6502400 w 7636934"/>
              <a:gd name="connsiteY25" fmla="*/ 1066800 h 2523067"/>
              <a:gd name="connsiteX26" fmla="*/ 6942667 w 7636934"/>
              <a:gd name="connsiteY26" fmla="*/ 1066800 h 2523067"/>
              <a:gd name="connsiteX27" fmla="*/ 6942667 w 7636934"/>
              <a:gd name="connsiteY27" fmla="*/ 1600200 h 2523067"/>
              <a:gd name="connsiteX28" fmla="*/ 7628467 w 7636934"/>
              <a:gd name="connsiteY28" fmla="*/ 1600200 h 2523067"/>
              <a:gd name="connsiteX29" fmla="*/ 7636934 w 7636934"/>
              <a:gd name="connsiteY29" fmla="*/ 2514600 h 2523067"/>
              <a:gd name="connsiteX0" fmla="*/ 0 w 7636934"/>
              <a:gd name="connsiteY0" fmla="*/ 2294467 h 2294467"/>
              <a:gd name="connsiteX1" fmla="*/ 8467 w 7636934"/>
              <a:gd name="connsiteY1" fmla="*/ 685800 h 2294467"/>
              <a:gd name="connsiteX2" fmla="*/ 931334 w 7636934"/>
              <a:gd name="connsiteY2" fmla="*/ 685800 h 2294467"/>
              <a:gd name="connsiteX3" fmla="*/ 922867 w 7636934"/>
              <a:gd name="connsiteY3" fmla="*/ 1143000 h 2294467"/>
              <a:gd name="connsiteX4" fmla="*/ 1905000 w 7636934"/>
              <a:gd name="connsiteY4" fmla="*/ 1151467 h 2294467"/>
              <a:gd name="connsiteX5" fmla="*/ 1905000 w 7636934"/>
              <a:gd name="connsiteY5" fmla="*/ 1456267 h 2294467"/>
              <a:gd name="connsiteX6" fmla="*/ 2057400 w 7636934"/>
              <a:gd name="connsiteY6" fmla="*/ 1456267 h 2294467"/>
              <a:gd name="connsiteX7" fmla="*/ 2065867 w 7636934"/>
              <a:gd name="connsiteY7" fmla="*/ 152400 h 2294467"/>
              <a:gd name="connsiteX8" fmla="*/ 2988734 w 7636934"/>
              <a:gd name="connsiteY8" fmla="*/ 160867 h 2294467"/>
              <a:gd name="connsiteX9" fmla="*/ 3970867 w 7636934"/>
              <a:gd name="connsiteY9" fmla="*/ 160867 h 2294467"/>
              <a:gd name="connsiteX10" fmla="*/ 3979334 w 7636934"/>
              <a:gd name="connsiteY10" fmla="*/ 1371600 h 2294467"/>
              <a:gd name="connsiteX11" fmla="*/ 4131734 w 7636934"/>
              <a:gd name="connsiteY11" fmla="*/ 1371600 h 2294467"/>
              <a:gd name="connsiteX12" fmla="*/ 4123267 w 7636934"/>
              <a:gd name="connsiteY12" fmla="*/ 999067 h 2294467"/>
              <a:gd name="connsiteX13" fmla="*/ 4588934 w 7636934"/>
              <a:gd name="connsiteY13" fmla="*/ 999067 h 2294467"/>
              <a:gd name="connsiteX14" fmla="*/ 4588934 w 7636934"/>
              <a:gd name="connsiteY14" fmla="*/ 609600 h 2294467"/>
              <a:gd name="connsiteX15" fmla="*/ 4809067 w 7636934"/>
              <a:gd name="connsiteY15" fmla="*/ 609600 h 2294467"/>
              <a:gd name="connsiteX16" fmla="*/ 4817534 w 7636934"/>
              <a:gd name="connsiteY16" fmla="*/ 0 h 2294467"/>
              <a:gd name="connsiteX17" fmla="*/ 5266267 w 7636934"/>
              <a:gd name="connsiteY17" fmla="*/ 8467 h 2294467"/>
              <a:gd name="connsiteX18" fmla="*/ 5266267 w 7636934"/>
              <a:gd name="connsiteY18" fmla="*/ 609600 h 2294467"/>
              <a:gd name="connsiteX19" fmla="*/ 5418667 w 7636934"/>
              <a:gd name="connsiteY19" fmla="*/ 609600 h 2294467"/>
              <a:gd name="connsiteX20" fmla="*/ 5418667 w 7636934"/>
              <a:gd name="connsiteY20" fmla="*/ 990600 h 2294467"/>
              <a:gd name="connsiteX21" fmla="*/ 5723467 w 7636934"/>
              <a:gd name="connsiteY21" fmla="*/ 990600 h 2294467"/>
              <a:gd name="connsiteX22" fmla="*/ 5723467 w 7636934"/>
              <a:gd name="connsiteY22" fmla="*/ 457200 h 2294467"/>
              <a:gd name="connsiteX23" fmla="*/ 6493934 w 7636934"/>
              <a:gd name="connsiteY23" fmla="*/ 465667 h 2294467"/>
              <a:gd name="connsiteX24" fmla="*/ 6502400 w 7636934"/>
              <a:gd name="connsiteY24" fmla="*/ 838200 h 2294467"/>
              <a:gd name="connsiteX25" fmla="*/ 6942667 w 7636934"/>
              <a:gd name="connsiteY25" fmla="*/ 838200 h 2294467"/>
              <a:gd name="connsiteX26" fmla="*/ 6942667 w 7636934"/>
              <a:gd name="connsiteY26" fmla="*/ 1371600 h 2294467"/>
              <a:gd name="connsiteX27" fmla="*/ 7628467 w 7636934"/>
              <a:gd name="connsiteY27" fmla="*/ 1371600 h 2294467"/>
              <a:gd name="connsiteX28" fmla="*/ 7636934 w 7636934"/>
              <a:gd name="connsiteY28" fmla="*/ 2286000 h 2294467"/>
              <a:gd name="connsiteX0" fmla="*/ 0 w 7636934"/>
              <a:gd name="connsiteY0" fmla="*/ 2294467 h 2294467"/>
              <a:gd name="connsiteX1" fmla="*/ 8467 w 7636934"/>
              <a:gd name="connsiteY1" fmla="*/ 685800 h 2294467"/>
              <a:gd name="connsiteX2" fmla="*/ 931334 w 7636934"/>
              <a:gd name="connsiteY2" fmla="*/ 685800 h 2294467"/>
              <a:gd name="connsiteX3" fmla="*/ 922867 w 7636934"/>
              <a:gd name="connsiteY3" fmla="*/ 1143000 h 2294467"/>
              <a:gd name="connsiteX4" fmla="*/ 1905000 w 7636934"/>
              <a:gd name="connsiteY4" fmla="*/ 1151467 h 2294467"/>
              <a:gd name="connsiteX5" fmla="*/ 1905000 w 7636934"/>
              <a:gd name="connsiteY5" fmla="*/ 1456267 h 2294467"/>
              <a:gd name="connsiteX6" fmla="*/ 2057400 w 7636934"/>
              <a:gd name="connsiteY6" fmla="*/ 1456267 h 2294467"/>
              <a:gd name="connsiteX7" fmla="*/ 2065867 w 7636934"/>
              <a:gd name="connsiteY7" fmla="*/ 152400 h 2294467"/>
              <a:gd name="connsiteX8" fmla="*/ 3970867 w 7636934"/>
              <a:gd name="connsiteY8" fmla="*/ 160867 h 2294467"/>
              <a:gd name="connsiteX9" fmla="*/ 3979334 w 7636934"/>
              <a:gd name="connsiteY9" fmla="*/ 1371600 h 2294467"/>
              <a:gd name="connsiteX10" fmla="*/ 4131734 w 7636934"/>
              <a:gd name="connsiteY10" fmla="*/ 1371600 h 2294467"/>
              <a:gd name="connsiteX11" fmla="*/ 4123267 w 7636934"/>
              <a:gd name="connsiteY11" fmla="*/ 999067 h 2294467"/>
              <a:gd name="connsiteX12" fmla="*/ 4588934 w 7636934"/>
              <a:gd name="connsiteY12" fmla="*/ 999067 h 2294467"/>
              <a:gd name="connsiteX13" fmla="*/ 4588934 w 7636934"/>
              <a:gd name="connsiteY13" fmla="*/ 609600 h 2294467"/>
              <a:gd name="connsiteX14" fmla="*/ 4809067 w 7636934"/>
              <a:gd name="connsiteY14" fmla="*/ 609600 h 2294467"/>
              <a:gd name="connsiteX15" fmla="*/ 4817534 w 7636934"/>
              <a:gd name="connsiteY15" fmla="*/ 0 h 2294467"/>
              <a:gd name="connsiteX16" fmla="*/ 5266267 w 7636934"/>
              <a:gd name="connsiteY16" fmla="*/ 8467 h 2294467"/>
              <a:gd name="connsiteX17" fmla="*/ 5266267 w 7636934"/>
              <a:gd name="connsiteY17" fmla="*/ 609600 h 2294467"/>
              <a:gd name="connsiteX18" fmla="*/ 5418667 w 7636934"/>
              <a:gd name="connsiteY18" fmla="*/ 609600 h 2294467"/>
              <a:gd name="connsiteX19" fmla="*/ 5418667 w 7636934"/>
              <a:gd name="connsiteY19" fmla="*/ 990600 h 2294467"/>
              <a:gd name="connsiteX20" fmla="*/ 5723467 w 7636934"/>
              <a:gd name="connsiteY20" fmla="*/ 990600 h 2294467"/>
              <a:gd name="connsiteX21" fmla="*/ 5723467 w 7636934"/>
              <a:gd name="connsiteY21" fmla="*/ 457200 h 2294467"/>
              <a:gd name="connsiteX22" fmla="*/ 6493934 w 7636934"/>
              <a:gd name="connsiteY22" fmla="*/ 465667 h 2294467"/>
              <a:gd name="connsiteX23" fmla="*/ 6502400 w 7636934"/>
              <a:gd name="connsiteY23" fmla="*/ 838200 h 2294467"/>
              <a:gd name="connsiteX24" fmla="*/ 6942667 w 7636934"/>
              <a:gd name="connsiteY24" fmla="*/ 838200 h 2294467"/>
              <a:gd name="connsiteX25" fmla="*/ 6942667 w 7636934"/>
              <a:gd name="connsiteY25" fmla="*/ 1371600 h 2294467"/>
              <a:gd name="connsiteX26" fmla="*/ 7628467 w 7636934"/>
              <a:gd name="connsiteY26" fmla="*/ 1371600 h 2294467"/>
              <a:gd name="connsiteX27" fmla="*/ 7636934 w 7636934"/>
              <a:gd name="connsiteY27" fmla="*/ 2286000 h 2294467"/>
              <a:gd name="connsiteX0" fmla="*/ 0 w 7636934"/>
              <a:gd name="connsiteY0" fmla="*/ 2294467 h 2294467"/>
              <a:gd name="connsiteX1" fmla="*/ 8467 w 7636934"/>
              <a:gd name="connsiteY1" fmla="*/ 685800 h 2294467"/>
              <a:gd name="connsiteX2" fmla="*/ 931334 w 7636934"/>
              <a:gd name="connsiteY2" fmla="*/ 685800 h 2294467"/>
              <a:gd name="connsiteX3" fmla="*/ 922867 w 7636934"/>
              <a:gd name="connsiteY3" fmla="*/ 1143000 h 2294467"/>
              <a:gd name="connsiteX4" fmla="*/ 1905000 w 7636934"/>
              <a:gd name="connsiteY4" fmla="*/ 1151467 h 2294467"/>
              <a:gd name="connsiteX5" fmla="*/ 1905000 w 7636934"/>
              <a:gd name="connsiteY5" fmla="*/ 1456267 h 2294467"/>
              <a:gd name="connsiteX6" fmla="*/ 2057400 w 7636934"/>
              <a:gd name="connsiteY6" fmla="*/ 1456267 h 2294467"/>
              <a:gd name="connsiteX7" fmla="*/ 2065867 w 7636934"/>
              <a:gd name="connsiteY7" fmla="*/ 152400 h 2294467"/>
              <a:gd name="connsiteX8" fmla="*/ 3970867 w 7636934"/>
              <a:gd name="connsiteY8" fmla="*/ 160867 h 2294467"/>
              <a:gd name="connsiteX9" fmla="*/ 3962400 w 7636934"/>
              <a:gd name="connsiteY9" fmla="*/ 2294467 h 2294467"/>
              <a:gd name="connsiteX10" fmla="*/ 4131734 w 7636934"/>
              <a:gd name="connsiteY10" fmla="*/ 1371600 h 2294467"/>
              <a:gd name="connsiteX11" fmla="*/ 4123267 w 7636934"/>
              <a:gd name="connsiteY11" fmla="*/ 999067 h 2294467"/>
              <a:gd name="connsiteX12" fmla="*/ 4588934 w 7636934"/>
              <a:gd name="connsiteY12" fmla="*/ 999067 h 2294467"/>
              <a:gd name="connsiteX13" fmla="*/ 4588934 w 7636934"/>
              <a:gd name="connsiteY13" fmla="*/ 609600 h 2294467"/>
              <a:gd name="connsiteX14" fmla="*/ 4809067 w 7636934"/>
              <a:gd name="connsiteY14" fmla="*/ 609600 h 2294467"/>
              <a:gd name="connsiteX15" fmla="*/ 4817534 w 7636934"/>
              <a:gd name="connsiteY15" fmla="*/ 0 h 2294467"/>
              <a:gd name="connsiteX16" fmla="*/ 5266267 w 7636934"/>
              <a:gd name="connsiteY16" fmla="*/ 8467 h 2294467"/>
              <a:gd name="connsiteX17" fmla="*/ 5266267 w 7636934"/>
              <a:gd name="connsiteY17" fmla="*/ 609600 h 2294467"/>
              <a:gd name="connsiteX18" fmla="*/ 5418667 w 7636934"/>
              <a:gd name="connsiteY18" fmla="*/ 609600 h 2294467"/>
              <a:gd name="connsiteX19" fmla="*/ 5418667 w 7636934"/>
              <a:gd name="connsiteY19" fmla="*/ 990600 h 2294467"/>
              <a:gd name="connsiteX20" fmla="*/ 5723467 w 7636934"/>
              <a:gd name="connsiteY20" fmla="*/ 990600 h 2294467"/>
              <a:gd name="connsiteX21" fmla="*/ 5723467 w 7636934"/>
              <a:gd name="connsiteY21" fmla="*/ 457200 h 2294467"/>
              <a:gd name="connsiteX22" fmla="*/ 6493934 w 7636934"/>
              <a:gd name="connsiteY22" fmla="*/ 465667 h 2294467"/>
              <a:gd name="connsiteX23" fmla="*/ 6502400 w 7636934"/>
              <a:gd name="connsiteY23" fmla="*/ 838200 h 2294467"/>
              <a:gd name="connsiteX24" fmla="*/ 6942667 w 7636934"/>
              <a:gd name="connsiteY24" fmla="*/ 838200 h 2294467"/>
              <a:gd name="connsiteX25" fmla="*/ 6942667 w 7636934"/>
              <a:gd name="connsiteY25" fmla="*/ 1371600 h 2294467"/>
              <a:gd name="connsiteX26" fmla="*/ 7628467 w 7636934"/>
              <a:gd name="connsiteY26" fmla="*/ 1371600 h 2294467"/>
              <a:gd name="connsiteX27" fmla="*/ 7636934 w 7636934"/>
              <a:gd name="connsiteY27" fmla="*/ 2286000 h 2294467"/>
              <a:gd name="connsiteX0" fmla="*/ 0 w 7636934"/>
              <a:gd name="connsiteY0" fmla="*/ 2294467 h 2294467"/>
              <a:gd name="connsiteX1" fmla="*/ 8467 w 7636934"/>
              <a:gd name="connsiteY1" fmla="*/ 685800 h 2294467"/>
              <a:gd name="connsiteX2" fmla="*/ 931334 w 7636934"/>
              <a:gd name="connsiteY2" fmla="*/ 685800 h 2294467"/>
              <a:gd name="connsiteX3" fmla="*/ 922867 w 7636934"/>
              <a:gd name="connsiteY3" fmla="*/ 1143000 h 2294467"/>
              <a:gd name="connsiteX4" fmla="*/ 1905000 w 7636934"/>
              <a:gd name="connsiteY4" fmla="*/ 1151467 h 2294467"/>
              <a:gd name="connsiteX5" fmla="*/ 1905000 w 7636934"/>
              <a:gd name="connsiteY5" fmla="*/ 1456267 h 2294467"/>
              <a:gd name="connsiteX6" fmla="*/ 2057400 w 7636934"/>
              <a:gd name="connsiteY6" fmla="*/ 1456267 h 2294467"/>
              <a:gd name="connsiteX7" fmla="*/ 2065867 w 7636934"/>
              <a:gd name="connsiteY7" fmla="*/ 152400 h 2294467"/>
              <a:gd name="connsiteX8" fmla="*/ 3970867 w 7636934"/>
              <a:gd name="connsiteY8" fmla="*/ 160867 h 2294467"/>
              <a:gd name="connsiteX9" fmla="*/ 3962400 w 7636934"/>
              <a:gd name="connsiteY9" fmla="*/ 2294467 h 2294467"/>
              <a:gd name="connsiteX10" fmla="*/ 4114800 w 7636934"/>
              <a:gd name="connsiteY10" fmla="*/ 2294467 h 2294467"/>
              <a:gd name="connsiteX11" fmla="*/ 4123267 w 7636934"/>
              <a:gd name="connsiteY11" fmla="*/ 999067 h 2294467"/>
              <a:gd name="connsiteX12" fmla="*/ 4588934 w 7636934"/>
              <a:gd name="connsiteY12" fmla="*/ 999067 h 2294467"/>
              <a:gd name="connsiteX13" fmla="*/ 4588934 w 7636934"/>
              <a:gd name="connsiteY13" fmla="*/ 609600 h 2294467"/>
              <a:gd name="connsiteX14" fmla="*/ 4809067 w 7636934"/>
              <a:gd name="connsiteY14" fmla="*/ 609600 h 2294467"/>
              <a:gd name="connsiteX15" fmla="*/ 4817534 w 7636934"/>
              <a:gd name="connsiteY15" fmla="*/ 0 h 2294467"/>
              <a:gd name="connsiteX16" fmla="*/ 5266267 w 7636934"/>
              <a:gd name="connsiteY16" fmla="*/ 8467 h 2294467"/>
              <a:gd name="connsiteX17" fmla="*/ 5266267 w 7636934"/>
              <a:gd name="connsiteY17" fmla="*/ 609600 h 2294467"/>
              <a:gd name="connsiteX18" fmla="*/ 5418667 w 7636934"/>
              <a:gd name="connsiteY18" fmla="*/ 609600 h 2294467"/>
              <a:gd name="connsiteX19" fmla="*/ 5418667 w 7636934"/>
              <a:gd name="connsiteY19" fmla="*/ 990600 h 2294467"/>
              <a:gd name="connsiteX20" fmla="*/ 5723467 w 7636934"/>
              <a:gd name="connsiteY20" fmla="*/ 990600 h 2294467"/>
              <a:gd name="connsiteX21" fmla="*/ 5723467 w 7636934"/>
              <a:gd name="connsiteY21" fmla="*/ 457200 h 2294467"/>
              <a:gd name="connsiteX22" fmla="*/ 6493934 w 7636934"/>
              <a:gd name="connsiteY22" fmla="*/ 465667 h 2294467"/>
              <a:gd name="connsiteX23" fmla="*/ 6502400 w 7636934"/>
              <a:gd name="connsiteY23" fmla="*/ 838200 h 2294467"/>
              <a:gd name="connsiteX24" fmla="*/ 6942667 w 7636934"/>
              <a:gd name="connsiteY24" fmla="*/ 838200 h 2294467"/>
              <a:gd name="connsiteX25" fmla="*/ 6942667 w 7636934"/>
              <a:gd name="connsiteY25" fmla="*/ 1371600 h 2294467"/>
              <a:gd name="connsiteX26" fmla="*/ 7628467 w 7636934"/>
              <a:gd name="connsiteY26" fmla="*/ 1371600 h 2294467"/>
              <a:gd name="connsiteX27" fmla="*/ 7636934 w 7636934"/>
              <a:gd name="connsiteY27" fmla="*/ 2286000 h 2294467"/>
              <a:gd name="connsiteX0" fmla="*/ 0 w 7636934"/>
              <a:gd name="connsiteY0" fmla="*/ 2286000 h 2286000"/>
              <a:gd name="connsiteX1" fmla="*/ 8467 w 7636934"/>
              <a:gd name="connsiteY1" fmla="*/ 677333 h 2286000"/>
              <a:gd name="connsiteX2" fmla="*/ 931334 w 7636934"/>
              <a:gd name="connsiteY2" fmla="*/ 677333 h 2286000"/>
              <a:gd name="connsiteX3" fmla="*/ 922867 w 7636934"/>
              <a:gd name="connsiteY3" fmla="*/ 1134533 h 2286000"/>
              <a:gd name="connsiteX4" fmla="*/ 1905000 w 7636934"/>
              <a:gd name="connsiteY4" fmla="*/ 1143000 h 2286000"/>
              <a:gd name="connsiteX5" fmla="*/ 1905000 w 7636934"/>
              <a:gd name="connsiteY5" fmla="*/ 1447800 h 2286000"/>
              <a:gd name="connsiteX6" fmla="*/ 2057400 w 7636934"/>
              <a:gd name="connsiteY6" fmla="*/ 1447800 h 2286000"/>
              <a:gd name="connsiteX7" fmla="*/ 2065867 w 7636934"/>
              <a:gd name="connsiteY7" fmla="*/ 143933 h 2286000"/>
              <a:gd name="connsiteX8" fmla="*/ 3970867 w 7636934"/>
              <a:gd name="connsiteY8" fmla="*/ 152400 h 2286000"/>
              <a:gd name="connsiteX9" fmla="*/ 3962400 w 7636934"/>
              <a:gd name="connsiteY9" fmla="*/ 2286000 h 2286000"/>
              <a:gd name="connsiteX10" fmla="*/ 4114800 w 7636934"/>
              <a:gd name="connsiteY10" fmla="*/ 2286000 h 2286000"/>
              <a:gd name="connsiteX11" fmla="*/ 4123267 w 7636934"/>
              <a:gd name="connsiteY11" fmla="*/ 990600 h 2286000"/>
              <a:gd name="connsiteX12" fmla="*/ 4588934 w 7636934"/>
              <a:gd name="connsiteY12" fmla="*/ 990600 h 2286000"/>
              <a:gd name="connsiteX13" fmla="*/ 4588934 w 7636934"/>
              <a:gd name="connsiteY13" fmla="*/ 601133 h 2286000"/>
              <a:gd name="connsiteX14" fmla="*/ 4809067 w 7636934"/>
              <a:gd name="connsiteY14" fmla="*/ 601133 h 2286000"/>
              <a:gd name="connsiteX15" fmla="*/ 5266267 w 7636934"/>
              <a:gd name="connsiteY15" fmla="*/ 0 h 2286000"/>
              <a:gd name="connsiteX16" fmla="*/ 5266267 w 7636934"/>
              <a:gd name="connsiteY16" fmla="*/ 601133 h 2286000"/>
              <a:gd name="connsiteX17" fmla="*/ 5418667 w 7636934"/>
              <a:gd name="connsiteY17" fmla="*/ 601133 h 2286000"/>
              <a:gd name="connsiteX18" fmla="*/ 5418667 w 7636934"/>
              <a:gd name="connsiteY18" fmla="*/ 982133 h 2286000"/>
              <a:gd name="connsiteX19" fmla="*/ 5723467 w 7636934"/>
              <a:gd name="connsiteY19" fmla="*/ 982133 h 2286000"/>
              <a:gd name="connsiteX20" fmla="*/ 5723467 w 7636934"/>
              <a:gd name="connsiteY20" fmla="*/ 448733 h 2286000"/>
              <a:gd name="connsiteX21" fmla="*/ 6493934 w 7636934"/>
              <a:gd name="connsiteY21" fmla="*/ 457200 h 2286000"/>
              <a:gd name="connsiteX22" fmla="*/ 6502400 w 7636934"/>
              <a:gd name="connsiteY22" fmla="*/ 829733 h 2286000"/>
              <a:gd name="connsiteX23" fmla="*/ 6942667 w 7636934"/>
              <a:gd name="connsiteY23" fmla="*/ 829733 h 2286000"/>
              <a:gd name="connsiteX24" fmla="*/ 6942667 w 7636934"/>
              <a:gd name="connsiteY24" fmla="*/ 1363133 h 2286000"/>
              <a:gd name="connsiteX25" fmla="*/ 7628467 w 7636934"/>
              <a:gd name="connsiteY25" fmla="*/ 1363133 h 2286000"/>
              <a:gd name="connsiteX26" fmla="*/ 7636934 w 7636934"/>
              <a:gd name="connsiteY26" fmla="*/ 2277533 h 2286000"/>
              <a:gd name="connsiteX0" fmla="*/ 0 w 7636934"/>
              <a:gd name="connsiteY0" fmla="*/ 2286000 h 2286000"/>
              <a:gd name="connsiteX1" fmla="*/ 8467 w 7636934"/>
              <a:gd name="connsiteY1" fmla="*/ 677333 h 2286000"/>
              <a:gd name="connsiteX2" fmla="*/ 931334 w 7636934"/>
              <a:gd name="connsiteY2" fmla="*/ 677333 h 2286000"/>
              <a:gd name="connsiteX3" fmla="*/ 922867 w 7636934"/>
              <a:gd name="connsiteY3" fmla="*/ 1134533 h 2286000"/>
              <a:gd name="connsiteX4" fmla="*/ 1905000 w 7636934"/>
              <a:gd name="connsiteY4" fmla="*/ 1143000 h 2286000"/>
              <a:gd name="connsiteX5" fmla="*/ 1905000 w 7636934"/>
              <a:gd name="connsiteY5" fmla="*/ 1447800 h 2286000"/>
              <a:gd name="connsiteX6" fmla="*/ 2057400 w 7636934"/>
              <a:gd name="connsiteY6" fmla="*/ 1447800 h 2286000"/>
              <a:gd name="connsiteX7" fmla="*/ 2065867 w 7636934"/>
              <a:gd name="connsiteY7" fmla="*/ 143933 h 2286000"/>
              <a:gd name="connsiteX8" fmla="*/ 3970867 w 7636934"/>
              <a:gd name="connsiteY8" fmla="*/ 152400 h 2286000"/>
              <a:gd name="connsiteX9" fmla="*/ 3962400 w 7636934"/>
              <a:gd name="connsiteY9" fmla="*/ 2286000 h 2286000"/>
              <a:gd name="connsiteX10" fmla="*/ 4114800 w 7636934"/>
              <a:gd name="connsiteY10" fmla="*/ 2286000 h 2286000"/>
              <a:gd name="connsiteX11" fmla="*/ 4123267 w 7636934"/>
              <a:gd name="connsiteY11" fmla="*/ 990600 h 2286000"/>
              <a:gd name="connsiteX12" fmla="*/ 4588934 w 7636934"/>
              <a:gd name="connsiteY12" fmla="*/ 990600 h 2286000"/>
              <a:gd name="connsiteX13" fmla="*/ 4588934 w 7636934"/>
              <a:gd name="connsiteY13" fmla="*/ 601133 h 2286000"/>
              <a:gd name="connsiteX14" fmla="*/ 5266267 w 7636934"/>
              <a:gd name="connsiteY14" fmla="*/ 0 h 2286000"/>
              <a:gd name="connsiteX15" fmla="*/ 5266267 w 7636934"/>
              <a:gd name="connsiteY15" fmla="*/ 601133 h 2286000"/>
              <a:gd name="connsiteX16" fmla="*/ 5418667 w 7636934"/>
              <a:gd name="connsiteY16" fmla="*/ 601133 h 2286000"/>
              <a:gd name="connsiteX17" fmla="*/ 5418667 w 7636934"/>
              <a:gd name="connsiteY17" fmla="*/ 982133 h 2286000"/>
              <a:gd name="connsiteX18" fmla="*/ 5723467 w 7636934"/>
              <a:gd name="connsiteY18" fmla="*/ 982133 h 2286000"/>
              <a:gd name="connsiteX19" fmla="*/ 5723467 w 7636934"/>
              <a:gd name="connsiteY19" fmla="*/ 448733 h 2286000"/>
              <a:gd name="connsiteX20" fmla="*/ 6493934 w 7636934"/>
              <a:gd name="connsiteY20" fmla="*/ 457200 h 2286000"/>
              <a:gd name="connsiteX21" fmla="*/ 6502400 w 7636934"/>
              <a:gd name="connsiteY21" fmla="*/ 829733 h 2286000"/>
              <a:gd name="connsiteX22" fmla="*/ 6942667 w 7636934"/>
              <a:gd name="connsiteY22" fmla="*/ 829733 h 2286000"/>
              <a:gd name="connsiteX23" fmla="*/ 6942667 w 7636934"/>
              <a:gd name="connsiteY23" fmla="*/ 1363133 h 2286000"/>
              <a:gd name="connsiteX24" fmla="*/ 7628467 w 7636934"/>
              <a:gd name="connsiteY24" fmla="*/ 1363133 h 2286000"/>
              <a:gd name="connsiteX25" fmla="*/ 7636934 w 7636934"/>
              <a:gd name="connsiteY25" fmla="*/ 2277533 h 2286000"/>
              <a:gd name="connsiteX0" fmla="*/ 0 w 7636934"/>
              <a:gd name="connsiteY0" fmla="*/ 2286000 h 2286000"/>
              <a:gd name="connsiteX1" fmla="*/ 8467 w 7636934"/>
              <a:gd name="connsiteY1" fmla="*/ 677333 h 2286000"/>
              <a:gd name="connsiteX2" fmla="*/ 931334 w 7636934"/>
              <a:gd name="connsiteY2" fmla="*/ 677333 h 2286000"/>
              <a:gd name="connsiteX3" fmla="*/ 922867 w 7636934"/>
              <a:gd name="connsiteY3" fmla="*/ 1134533 h 2286000"/>
              <a:gd name="connsiteX4" fmla="*/ 1905000 w 7636934"/>
              <a:gd name="connsiteY4" fmla="*/ 1143000 h 2286000"/>
              <a:gd name="connsiteX5" fmla="*/ 1905000 w 7636934"/>
              <a:gd name="connsiteY5" fmla="*/ 1447800 h 2286000"/>
              <a:gd name="connsiteX6" fmla="*/ 2057400 w 7636934"/>
              <a:gd name="connsiteY6" fmla="*/ 1447800 h 2286000"/>
              <a:gd name="connsiteX7" fmla="*/ 2065867 w 7636934"/>
              <a:gd name="connsiteY7" fmla="*/ 143933 h 2286000"/>
              <a:gd name="connsiteX8" fmla="*/ 3970867 w 7636934"/>
              <a:gd name="connsiteY8" fmla="*/ 152400 h 2286000"/>
              <a:gd name="connsiteX9" fmla="*/ 3962400 w 7636934"/>
              <a:gd name="connsiteY9" fmla="*/ 2286000 h 2286000"/>
              <a:gd name="connsiteX10" fmla="*/ 4114800 w 7636934"/>
              <a:gd name="connsiteY10" fmla="*/ 2286000 h 2286000"/>
              <a:gd name="connsiteX11" fmla="*/ 4123267 w 7636934"/>
              <a:gd name="connsiteY11" fmla="*/ 990600 h 2286000"/>
              <a:gd name="connsiteX12" fmla="*/ 4588934 w 7636934"/>
              <a:gd name="connsiteY12" fmla="*/ 990600 h 2286000"/>
              <a:gd name="connsiteX13" fmla="*/ 4588934 w 7636934"/>
              <a:gd name="connsiteY13" fmla="*/ 601133 h 2286000"/>
              <a:gd name="connsiteX14" fmla="*/ 5266267 w 7636934"/>
              <a:gd name="connsiteY14" fmla="*/ 0 h 2286000"/>
              <a:gd name="connsiteX15" fmla="*/ 5418667 w 7636934"/>
              <a:gd name="connsiteY15" fmla="*/ 601133 h 2286000"/>
              <a:gd name="connsiteX16" fmla="*/ 5418667 w 7636934"/>
              <a:gd name="connsiteY16" fmla="*/ 982133 h 2286000"/>
              <a:gd name="connsiteX17" fmla="*/ 5723467 w 7636934"/>
              <a:gd name="connsiteY17" fmla="*/ 982133 h 2286000"/>
              <a:gd name="connsiteX18" fmla="*/ 5723467 w 7636934"/>
              <a:gd name="connsiteY18" fmla="*/ 448733 h 2286000"/>
              <a:gd name="connsiteX19" fmla="*/ 6493934 w 7636934"/>
              <a:gd name="connsiteY19" fmla="*/ 457200 h 2286000"/>
              <a:gd name="connsiteX20" fmla="*/ 6502400 w 7636934"/>
              <a:gd name="connsiteY20" fmla="*/ 829733 h 2286000"/>
              <a:gd name="connsiteX21" fmla="*/ 6942667 w 7636934"/>
              <a:gd name="connsiteY21" fmla="*/ 829733 h 2286000"/>
              <a:gd name="connsiteX22" fmla="*/ 6942667 w 7636934"/>
              <a:gd name="connsiteY22" fmla="*/ 1363133 h 2286000"/>
              <a:gd name="connsiteX23" fmla="*/ 7628467 w 7636934"/>
              <a:gd name="connsiteY23" fmla="*/ 1363133 h 2286000"/>
              <a:gd name="connsiteX24" fmla="*/ 7636934 w 7636934"/>
              <a:gd name="connsiteY24" fmla="*/ 2277533 h 2286000"/>
              <a:gd name="connsiteX0" fmla="*/ 0 w 7636934"/>
              <a:gd name="connsiteY0" fmla="*/ 2142067 h 2142067"/>
              <a:gd name="connsiteX1" fmla="*/ 8467 w 7636934"/>
              <a:gd name="connsiteY1" fmla="*/ 533400 h 2142067"/>
              <a:gd name="connsiteX2" fmla="*/ 931334 w 7636934"/>
              <a:gd name="connsiteY2" fmla="*/ 533400 h 2142067"/>
              <a:gd name="connsiteX3" fmla="*/ 922867 w 7636934"/>
              <a:gd name="connsiteY3" fmla="*/ 990600 h 2142067"/>
              <a:gd name="connsiteX4" fmla="*/ 1905000 w 7636934"/>
              <a:gd name="connsiteY4" fmla="*/ 999067 h 2142067"/>
              <a:gd name="connsiteX5" fmla="*/ 1905000 w 7636934"/>
              <a:gd name="connsiteY5" fmla="*/ 1303867 h 2142067"/>
              <a:gd name="connsiteX6" fmla="*/ 2057400 w 7636934"/>
              <a:gd name="connsiteY6" fmla="*/ 1303867 h 2142067"/>
              <a:gd name="connsiteX7" fmla="*/ 2065867 w 7636934"/>
              <a:gd name="connsiteY7" fmla="*/ 0 h 2142067"/>
              <a:gd name="connsiteX8" fmla="*/ 3970867 w 7636934"/>
              <a:gd name="connsiteY8" fmla="*/ 8467 h 2142067"/>
              <a:gd name="connsiteX9" fmla="*/ 3962400 w 7636934"/>
              <a:gd name="connsiteY9" fmla="*/ 2142067 h 2142067"/>
              <a:gd name="connsiteX10" fmla="*/ 4114800 w 7636934"/>
              <a:gd name="connsiteY10" fmla="*/ 2142067 h 2142067"/>
              <a:gd name="connsiteX11" fmla="*/ 4123267 w 7636934"/>
              <a:gd name="connsiteY11" fmla="*/ 846667 h 2142067"/>
              <a:gd name="connsiteX12" fmla="*/ 4588934 w 7636934"/>
              <a:gd name="connsiteY12" fmla="*/ 846667 h 2142067"/>
              <a:gd name="connsiteX13" fmla="*/ 4588934 w 7636934"/>
              <a:gd name="connsiteY13" fmla="*/ 457200 h 2142067"/>
              <a:gd name="connsiteX14" fmla="*/ 5418667 w 7636934"/>
              <a:gd name="connsiteY14" fmla="*/ 457200 h 2142067"/>
              <a:gd name="connsiteX15" fmla="*/ 5418667 w 7636934"/>
              <a:gd name="connsiteY15" fmla="*/ 838200 h 2142067"/>
              <a:gd name="connsiteX16" fmla="*/ 5723467 w 7636934"/>
              <a:gd name="connsiteY16" fmla="*/ 838200 h 2142067"/>
              <a:gd name="connsiteX17" fmla="*/ 5723467 w 7636934"/>
              <a:gd name="connsiteY17" fmla="*/ 304800 h 2142067"/>
              <a:gd name="connsiteX18" fmla="*/ 6493934 w 7636934"/>
              <a:gd name="connsiteY18" fmla="*/ 313267 h 2142067"/>
              <a:gd name="connsiteX19" fmla="*/ 6502400 w 7636934"/>
              <a:gd name="connsiteY19" fmla="*/ 685800 h 2142067"/>
              <a:gd name="connsiteX20" fmla="*/ 6942667 w 7636934"/>
              <a:gd name="connsiteY20" fmla="*/ 685800 h 2142067"/>
              <a:gd name="connsiteX21" fmla="*/ 6942667 w 7636934"/>
              <a:gd name="connsiteY21" fmla="*/ 1219200 h 2142067"/>
              <a:gd name="connsiteX22" fmla="*/ 7628467 w 7636934"/>
              <a:gd name="connsiteY22" fmla="*/ 1219200 h 2142067"/>
              <a:gd name="connsiteX23" fmla="*/ 7636934 w 7636934"/>
              <a:gd name="connsiteY23" fmla="*/ 2133600 h 2142067"/>
              <a:gd name="connsiteX0" fmla="*/ 0 w 7636934"/>
              <a:gd name="connsiteY0" fmla="*/ 2142067 h 2142067"/>
              <a:gd name="connsiteX1" fmla="*/ 8467 w 7636934"/>
              <a:gd name="connsiteY1" fmla="*/ 533400 h 2142067"/>
              <a:gd name="connsiteX2" fmla="*/ 931334 w 7636934"/>
              <a:gd name="connsiteY2" fmla="*/ 533400 h 2142067"/>
              <a:gd name="connsiteX3" fmla="*/ 922867 w 7636934"/>
              <a:gd name="connsiteY3" fmla="*/ 990600 h 2142067"/>
              <a:gd name="connsiteX4" fmla="*/ 1905000 w 7636934"/>
              <a:gd name="connsiteY4" fmla="*/ 999067 h 2142067"/>
              <a:gd name="connsiteX5" fmla="*/ 1905000 w 7636934"/>
              <a:gd name="connsiteY5" fmla="*/ 1303867 h 2142067"/>
              <a:gd name="connsiteX6" fmla="*/ 2057400 w 7636934"/>
              <a:gd name="connsiteY6" fmla="*/ 1303867 h 2142067"/>
              <a:gd name="connsiteX7" fmla="*/ 2065867 w 7636934"/>
              <a:gd name="connsiteY7" fmla="*/ 0 h 2142067"/>
              <a:gd name="connsiteX8" fmla="*/ 3970867 w 7636934"/>
              <a:gd name="connsiteY8" fmla="*/ 8467 h 2142067"/>
              <a:gd name="connsiteX9" fmla="*/ 3962400 w 7636934"/>
              <a:gd name="connsiteY9" fmla="*/ 2142067 h 2142067"/>
              <a:gd name="connsiteX10" fmla="*/ 4114800 w 7636934"/>
              <a:gd name="connsiteY10" fmla="*/ 2142067 h 2142067"/>
              <a:gd name="connsiteX11" fmla="*/ 4123267 w 7636934"/>
              <a:gd name="connsiteY11" fmla="*/ 846667 h 2142067"/>
              <a:gd name="connsiteX12" fmla="*/ 4588934 w 7636934"/>
              <a:gd name="connsiteY12" fmla="*/ 846667 h 2142067"/>
              <a:gd name="connsiteX13" fmla="*/ 4588934 w 7636934"/>
              <a:gd name="connsiteY13" fmla="*/ 457200 h 2142067"/>
              <a:gd name="connsiteX14" fmla="*/ 5418667 w 7636934"/>
              <a:gd name="connsiteY14" fmla="*/ 457200 h 2142067"/>
              <a:gd name="connsiteX15" fmla="*/ 5418667 w 7636934"/>
              <a:gd name="connsiteY15" fmla="*/ 838200 h 2142067"/>
              <a:gd name="connsiteX16" fmla="*/ 5723467 w 7636934"/>
              <a:gd name="connsiteY16" fmla="*/ 838200 h 2142067"/>
              <a:gd name="connsiteX17" fmla="*/ 5723467 w 7636934"/>
              <a:gd name="connsiteY17" fmla="*/ 304800 h 2142067"/>
              <a:gd name="connsiteX18" fmla="*/ 6493934 w 7636934"/>
              <a:gd name="connsiteY18" fmla="*/ 313267 h 2142067"/>
              <a:gd name="connsiteX19" fmla="*/ 6502400 w 7636934"/>
              <a:gd name="connsiteY19" fmla="*/ 685800 h 2142067"/>
              <a:gd name="connsiteX20" fmla="*/ 6942667 w 7636934"/>
              <a:gd name="connsiteY20" fmla="*/ 685800 h 2142067"/>
              <a:gd name="connsiteX21" fmla="*/ 6942667 w 7636934"/>
              <a:gd name="connsiteY21" fmla="*/ 1219200 h 2142067"/>
              <a:gd name="connsiteX22" fmla="*/ 7636934 w 7636934"/>
              <a:gd name="connsiteY22" fmla="*/ 2133600 h 2142067"/>
              <a:gd name="connsiteX0" fmla="*/ 0 w 6942667"/>
              <a:gd name="connsiteY0" fmla="*/ 2142067 h 2142067"/>
              <a:gd name="connsiteX1" fmla="*/ 8467 w 6942667"/>
              <a:gd name="connsiteY1" fmla="*/ 533400 h 2142067"/>
              <a:gd name="connsiteX2" fmla="*/ 931334 w 6942667"/>
              <a:gd name="connsiteY2" fmla="*/ 533400 h 2142067"/>
              <a:gd name="connsiteX3" fmla="*/ 922867 w 6942667"/>
              <a:gd name="connsiteY3" fmla="*/ 990600 h 2142067"/>
              <a:gd name="connsiteX4" fmla="*/ 1905000 w 6942667"/>
              <a:gd name="connsiteY4" fmla="*/ 999067 h 2142067"/>
              <a:gd name="connsiteX5" fmla="*/ 1905000 w 6942667"/>
              <a:gd name="connsiteY5" fmla="*/ 1303867 h 2142067"/>
              <a:gd name="connsiteX6" fmla="*/ 2057400 w 6942667"/>
              <a:gd name="connsiteY6" fmla="*/ 1303867 h 2142067"/>
              <a:gd name="connsiteX7" fmla="*/ 2065867 w 6942667"/>
              <a:gd name="connsiteY7" fmla="*/ 0 h 2142067"/>
              <a:gd name="connsiteX8" fmla="*/ 3970867 w 6942667"/>
              <a:gd name="connsiteY8" fmla="*/ 8467 h 2142067"/>
              <a:gd name="connsiteX9" fmla="*/ 3962400 w 6942667"/>
              <a:gd name="connsiteY9" fmla="*/ 2142067 h 2142067"/>
              <a:gd name="connsiteX10" fmla="*/ 4114800 w 6942667"/>
              <a:gd name="connsiteY10" fmla="*/ 2142067 h 2142067"/>
              <a:gd name="connsiteX11" fmla="*/ 4123267 w 6942667"/>
              <a:gd name="connsiteY11" fmla="*/ 846667 h 2142067"/>
              <a:gd name="connsiteX12" fmla="*/ 4588934 w 6942667"/>
              <a:gd name="connsiteY12" fmla="*/ 846667 h 2142067"/>
              <a:gd name="connsiteX13" fmla="*/ 4588934 w 6942667"/>
              <a:gd name="connsiteY13" fmla="*/ 457200 h 2142067"/>
              <a:gd name="connsiteX14" fmla="*/ 5418667 w 6942667"/>
              <a:gd name="connsiteY14" fmla="*/ 457200 h 2142067"/>
              <a:gd name="connsiteX15" fmla="*/ 5418667 w 6942667"/>
              <a:gd name="connsiteY15" fmla="*/ 838200 h 2142067"/>
              <a:gd name="connsiteX16" fmla="*/ 5723467 w 6942667"/>
              <a:gd name="connsiteY16" fmla="*/ 838200 h 2142067"/>
              <a:gd name="connsiteX17" fmla="*/ 5723467 w 6942667"/>
              <a:gd name="connsiteY17" fmla="*/ 304800 h 2142067"/>
              <a:gd name="connsiteX18" fmla="*/ 6493934 w 6942667"/>
              <a:gd name="connsiteY18" fmla="*/ 313267 h 2142067"/>
              <a:gd name="connsiteX19" fmla="*/ 6502400 w 6942667"/>
              <a:gd name="connsiteY19" fmla="*/ 685800 h 2142067"/>
              <a:gd name="connsiteX20" fmla="*/ 6942667 w 6942667"/>
              <a:gd name="connsiteY20" fmla="*/ 685800 h 2142067"/>
              <a:gd name="connsiteX21" fmla="*/ 6942667 w 6942667"/>
              <a:gd name="connsiteY21" fmla="*/ 1219200 h 2142067"/>
              <a:gd name="connsiteX0" fmla="*/ 0 w 6942667"/>
              <a:gd name="connsiteY0" fmla="*/ 2142067 h 2142067"/>
              <a:gd name="connsiteX1" fmla="*/ 8467 w 6942667"/>
              <a:gd name="connsiteY1" fmla="*/ 533400 h 2142067"/>
              <a:gd name="connsiteX2" fmla="*/ 931334 w 6942667"/>
              <a:gd name="connsiteY2" fmla="*/ 533400 h 2142067"/>
              <a:gd name="connsiteX3" fmla="*/ 922867 w 6942667"/>
              <a:gd name="connsiteY3" fmla="*/ 990600 h 2142067"/>
              <a:gd name="connsiteX4" fmla="*/ 1905000 w 6942667"/>
              <a:gd name="connsiteY4" fmla="*/ 999067 h 2142067"/>
              <a:gd name="connsiteX5" fmla="*/ 1905000 w 6942667"/>
              <a:gd name="connsiteY5" fmla="*/ 1303867 h 2142067"/>
              <a:gd name="connsiteX6" fmla="*/ 2057400 w 6942667"/>
              <a:gd name="connsiteY6" fmla="*/ 1303867 h 2142067"/>
              <a:gd name="connsiteX7" fmla="*/ 2065867 w 6942667"/>
              <a:gd name="connsiteY7" fmla="*/ 0 h 2142067"/>
              <a:gd name="connsiteX8" fmla="*/ 3970867 w 6942667"/>
              <a:gd name="connsiteY8" fmla="*/ 8467 h 2142067"/>
              <a:gd name="connsiteX9" fmla="*/ 3962400 w 6942667"/>
              <a:gd name="connsiteY9" fmla="*/ 2142067 h 2142067"/>
              <a:gd name="connsiteX10" fmla="*/ 4114800 w 6942667"/>
              <a:gd name="connsiteY10" fmla="*/ 2142067 h 2142067"/>
              <a:gd name="connsiteX11" fmla="*/ 4123267 w 6942667"/>
              <a:gd name="connsiteY11" fmla="*/ 846667 h 2142067"/>
              <a:gd name="connsiteX12" fmla="*/ 4588934 w 6942667"/>
              <a:gd name="connsiteY12" fmla="*/ 846667 h 2142067"/>
              <a:gd name="connsiteX13" fmla="*/ 4588934 w 6942667"/>
              <a:gd name="connsiteY13" fmla="*/ 457200 h 2142067"/>
              <a:gd name="connsiteX14" fmla="*/ 5418667 w 6942667"/>
              <a:gd name="connsiteY14" fmla="*/ 457200 h 2142067"/>
              <a:gd name="connsiteX15" fmla="*/ 5418667 w 6942667"/>
              <a:gd name="connsiteY15" fmla="*/ 838200 h 2142067"/>
              <a:gd name="connsiteX16" fmla="*/ 5723467 w 6942667"/>
              <a:gd name="connsiteY16" fmla="*/ 838200 h 2142067"/>
              <a:gd name="connsiteX17" fmla="*/ 5723467 w 6942667"/>
              <a:gd name="connsiteY17" fmla="*/ 304800 h 2142067"/>
              <a:gd name="connsiteX18" fmla="*/ 6493934 w 6942667"/>
              <a:gd name="connsiteY18" fmla="*/ 313267 h 2142067"/>
              <a:gd name="connsiteX19" fmla="*/ 6502400 w 6942667"/>
              <a:gd name="connsiteY19" fmla="*/ 685800 h 2142067"/>
              <a:gd name="connsiteX20" fmla="*/ 6942667 w 6942667"/>
              <a:gd name="connsiteY20" fmla="*/ 685800 h 2142067"/>
              <a:gd name="connsiteX21" fmla="*/ 6934201 w 6942667"/>
              <a:gd name="connsiteY21" fmla="*/ 2142066 h 214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942667" h="2142067">
                <a:moveTo>
                  <a:pt x="0" y="2142067"/>
                </a:moveTo>
                <a:cubicBezTo>
                  <a:pt x="2822" y="1605845"/>
                  <a:pt x="5645" y="1069622"/>
                  <a:pt x="8467" y="533400"/>
                </a:cubicBezTo>
                <a:lnTo>
                  <a:pt x="931334" y="533400"/>
                </a:lnTo>
                <a:lnTo>
                  <a:pt x="922867" y="990600"/>
                </a:lnTo>
                <a:lnTo>
                  <a:pt x="1905000" y="999067"/>
                </a:lnTo>
                <a:lnTo>
                  <a:pt x="1905000" y="1303867"/>
                </a:lnTo>
                <a:lnTo>
                  <a:pt x="2057400" y="1303867"/>
                </a:lnTo>
                <a:cubicBezTo>
                  <a:pt x="2060222" y="869245"/>
                  <a:pt x="2063045" y="434622"/>
                  <a:pt x="2065867" y="0"/>
                </a:cubicBezTo>
                <a:lnTo>
                  <a:pt x="3970867" y="8467"/>
                </a:lnTo>
                <a:cubicBezTo>
                  <a:pt x="3973689" y="412045"/>
                  <a:pt x="3959578" y="1738489"/>
                  <a:pt x="3962400" y="2142067"/>
                </a:cubicBezTo>
                <a:lnTo>
                  <a:pt x="4114800" y="2142067"/>
                </a:lnTo>
                <a:cubicBezTo>
                  <a:pt x="4117622" y="1710267"/>
                  <a:pt x="4120445" y="1278467"/>
                  <a:pt x="4123267" y="846667"/>
                </a:cubicBezTo>
                <a:lnTo>
                  <a:pt x="4588934" y="846667"/>
                </a:lnTo>
                <a:lnTo>
                  <a:pt x="4588934" y="457200"/>
                </a:lnTo>
                <a:lnTo>
                  <a:pt x="5418667" y="457200"/>
                </a:lnTo>
                <a:lnTo>
                  <a:pt x="5418667" y="838200"/>
                </a:lnTo>
                <a:lnTo>
                  <a:pt x="5723467" y="838200"/>
                </a:lnTo>
                <a:lnTo>
                  <a:pt x="5723467" y="304800"/>
                </a:lnTo>
                <a:lnTo>
                  <a:pt x="6493934" y="313267"/>
                </a:lnTo>
                <a:lnTo>
                  <a:pt x="6502400" y="685800"/>
                </a:lnTo>
                <a:lnTo>
                  <a:pt x="6942667" y="685800"/>
                </a:lnTo>
                <a:lnTo>
                  <a:pt x="6934201" y="2142066"/>
                </a:ln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5" name="Freeform 44"/>
          <p:cNvSpPr/>
          <p:nvPr/>
        </p:nvSpPr>
        <p:spPr>
          <a:xfrm>
            <a:off x="1981200" y="2438400"/>
            <a:ext cx="6417734" cy="2514600"/>
          </a:xfrm>
          <a:custGeom>
            <a:avLst/>
            <a:gdLst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18067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0200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79134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931334 w 7636934"/>
              <a:gd name="connsiteY1" fmla="*/ 914400 h 2523067"/>
              <a:gd name="connsiteX2" fmla="*/ 922867 w 7636934"/>
              <a:gd name="connsiteY2" fmla="*/ 1371600 h 2523067"/>
              <a:gd name="connsiteX3" fmla="*/ 1227667 w 7636934"/>
              <a:gd name="connsiteY3" fmla="*/ 1371600 h 2523067"/>
              <a:gd name="connsiteX4" fmla="*/ 1236134 w 7636934"/>
              <a:gd name="connsiteY4" fmla="*/ 84667 h 2523067"/>
              <a:gd name="connsiteX5" fmla="*/ 1845734 w 7636934"/>
              <a:gd name="connsiteY5" fmla="*/ 84667 h 2523067"/>
              <a:gd name="connsiteX6" fmla="*/ 1837267 w 7636934"/>
              <a:gd name="connsiteY6" fmla="*/ 609600 h 2523067"/>
              <a:gd name="connsiteX7" fmla="*/ 2065867 w 7636934"/>
              <a:gd name="connsiteY7" fmla="*/ 609600 h 2523067"/>
              <a:gd name="connsiteX8" fmla="*/ 2065867 w 7636934"/>
              <a:gd name="connsiteY8" fmla="*/ 381000 h 2523067"/>
              <a:gd name="connsiteX9" fmla="*/ 2379134 w 7636934"/>
              <a:gd name="connsiteY9" fmla="*/ 381000 h 2523067"/>
              <a:gd name="connsiteX10" fmla="*/ 2370667 w 7636934"/>
              <a:gd name="connsiteY10" fmla="*/ 0 h 2523067"/>
              <a:gd name="connsiteX11" fmla="*/ 2980267 w 7636934"/>
              <a:gd name="connsiteY11" fmla="*/ 0 h 2523067"/>
              <a:gd name="connsiteX12" fmla="*/ 2988734 w 7636934"/>
              <a:gd name="connsiteY12" fmla="*/ 389467 h 2523067"/>
              <a:gd name="connsiteX13" fmla="*/ 3970867 w 7636934"/>
              <a:gd name="connsiteY13" fmla="*/ 389467 h 2523067"/>
              <a:gd name="connsiteX14" fmla="*/ 3979334 w 7636934"/>
              <a:gd name="connsiteY14" fmla="*/ 1600200 h 2523067"/>
              <a:gd name="connsiteX15" fmla="*/ 4131734 w 7636934"/>
              <a:gd name="connsiteY15" fmla="*/ 1600200 h 2523067"/>
              <a:gd name="connsiteX16" fmla="*/ 4123267 w 7636934"/>
              <a:gd name="connsiteY16" fmla="*/ 1227667 h 2523067"/>
              <a:gd name="connsiteX17" fmla="*/ 4588934 w 7636934"/>
              <a:gd name="connsiteY17" fmla="*/ 1227667 h 2523067"/>
              <a:gd name="connsiteX18" fmla="*/ 4588934 w 7636934"/>
              <a:gd name="connsiteY18" fmla="*/ 838200 h 2523067"/>
              <a:gd name="connsiteX19" fmla="*/ 4809067 w 7636934"/>
              <a:gd name="connsiteY19" fmla="*/ 838200 h 2523067"/>
              <a:gd name="connsiteX20" fmla="*/ 4817534 w 7636934"/>
              <a:gd name="connsiteY20" fmla="*/ 228600 h 2523067"/>
              <a:gd name="connsiteX21" fmla="*/ 5266267 w 7636934"/>
              <a:gd name="connsiteY21" fmla="*/ 237067 h 2523067"/>
              <a:gd name="connsiteX22" fmla="*/ 5266267 w 7636934"/>
              <a:gd name="connsiteY22" fmla="*/ 838200 h 2523067"/>
              <a:gd name="connsiteX23" fmla="*/ 5418667 w 7636934"/>
              <a:gd name="connsiteY23" fmla="*/ 838200 h 2523067"/>
              <a:gd name="connsiteX24" fmla="*/ 5418667 w 7636934"/>
              <a:gd name="connsiteY24" fmla="*/ 1219200 h 2523067"/>
              <a:gd name="connsiteX25" fmla="*/ 5723467 w 7636934"/>
              <a:gd name="connsiteY25" fmla="*/ 1219200 h 2523067"/>
              <a:gd name="connsiteX26" fmla="*/ 5723467 w 7636934"/>
              <a:gd name="connsiteY26" fmla="*/ 685800 h 2523067"/>
              <a:gd name="connsiteX27" fmla="*/ 6493934 w 7636934"/>
              <a:gd name="connsiteY27" fmla="*/ 694267 h 2523067"/>
              <a:gd name="connsiteX28" fmla="*/ 6502400 w 7636934"/>
              <a:gd name="connsiteY28" fmla="*/ 1066800 h 2523067"/>
              <a:gd name="connsiteX29" fmla="*/ 6942667 w 7636934"/>
              <a:gd name="connsiteY29" fmla="*/ 1066800 h 2523067"/>
              <a:gd name="connsiteX30" fmla="*/ 6942667 w 7636934"/>
              <a:gd name="connsiteY30" fmla="*/ 1600200 h 2523067"/>
              <a:gd name="connsiteX31" fmla="*/ 7628467 w 7636934"/>
              <a:gd name="connsiteY31" fmla="*/ 1600200 h 2523067"/>
              <a:gd name="connsiteX32" fmla="*/ 7636934 w 7636934"/>
              <a:gd name="connsiteY32" fmla="*/ 2514600 h 2523067"/>
              <a:gd name="connsiteX0" fmla="*/ 8467 w 6714067"/>
              <a:gd name="connsiteY0" fmla="*/ 914400 h 2514600"/>
              <a:gd name="connsiteX1" fmla="*/ 0 w 6714067"/>
              <a:gd name="connsiteY1" fmla="*/ 1371600 h 2514600"/>
              <a:gd name="connsiteX2" fmla="*/ 304800 w 6714067"/>
              <a:gd name="connsiteY2" fmla="*/ 1371600 h 2514600"/>
              <a:gd name="connsiteX3" fmla="*/ 313267 w 6714067"/>
              <a:gd name="connsiteY3" fmla="*/ 84667 h 2514600"/>
              <a:gd name="connsiteX4" fmla="*/ 922867 w 6714067"/>
              <a:gd name="connsiteY4" fmla="*/ 84667 h 2514600"/>
              <a:gd name="connsiteX5" fmla="*/ 914400 w 6714067"/>
              <a:gd name="connsiteY5" fmla="*/ 609600 h 2514600"/>
              <a:gd name="connsiteX6" fmla="*/ 1143000 w 6714067"/>
              <a:gd name="connsiteY6" fmla="*/ 609600 h 2514600"/>
              <a:gd name="connsiteX7" fmla="*/ 1143000 w 6714067"/>
              <a:gd name="connsiteY7" fmla="*/ 381000 h 2514600"/>
              <a:gd name="connsiteX8" fmla="*/ 1456267 w 6714067"/>
              <a:gd name="connsiteY8" fmla="*/ 381000 h 2514600"/>
              <a:gd name="connsiteX9" fmla="*/ 1447800 w 6714067"/>
              <a:gd name="connsiteY9" fmla="*/ 0 h 2514600"/>
              <a:gd name="connsiteX10" fmla="*/ 2057400 w 6714067"/>
              <a:gd name="connsiteY10" fmla="*/ 0 h 2514600"/>
              <a:gd name="connsiteX11" fmla="*/ 2065867 w 6714067"/>
              <a:gd name="connsiteY11" fmla="*/ 389467 h 2514600"/>
              <a:gd name="connsiteX12" fmla="*/ 3048000 w 6714067"/>
              <a:gd name="connsiteY12" fmla="*/ 389467 h 2514600"/>
              <a:gd name="connsiteX13" fmla="*/ 3056467 w 6714067"/>
              <a:gd name="connsiteY13" fmla="*/ 1600200 h 2514600"/>
              <a:gd name="connsiteX14" fmla="*/ 3208867 w 6714067"/>
              <a:gd name="connsiteY14" fmla="*/ 1600200 h 2514600"/>
              <a:gd name="connsiteX15" fmla="*/ 3200400 w 6714067"/>
              <a:gd name="connsiteY15" fmla="*/ 1227667 h 2514600"/>
              <a:gd name="connsiteX16" fmla="*/ 3666067 w 6714067"/>
              <a:gd name="connsiteY16" fmla="*/ 1227667 h 2514600"/>
              <a:gd name="connsiteX17" fmla="*/ 3666067 w 6714067"/>
              <a:gd name="connsiteY17" fmla="*/ 838200 h 2514600"/>
              <a:gd name="connsiteX18" fmla="*/ 3886200 w 6714067"/>
              <a:gd name="connsiteY18" fmla="*/ 838200 h 2514600"/>
              <a:gd name="connsiteX19" fmla="*/ 3894667 w 6714067"/>
              <a:gd name="connsiteY19" fmla="*/ 228600 h 2514600"/>
              <a:gd name="connsiteX20" fmla="*/ 4343400 w 6714067"/>
              <a:gd name="connsiteY20" fmla="*/ 237067 h 2514600"/>
              <a:gd name="connsiteX21" fmla="*/ 4343400 w 6714067"/>
              <a:gd name="connsiteY21" fmla="*/ 838200 h 2514600"/>
              <a:gd name="connsiteX22" fmla="*/ 4495800 w 6714067"/>
              <a:gd name="connsiteY22" fmla="*/ 838200 h 2514600"/>
              <a:gd name="connsiteX23" fmla="*/ 4495800 w 6714067"/>
              <a:gd name="connsiteY23" fmla="*/ 1219200 h 2514600"/>
              <a:gd name="connsiteX24" fmla="*/ 4800600 w 6714067"/>
              <a:gd name="connsiteY24" fmla="*/ 1219200 h 2514600"/>
              <a:gd name="connsiteX25" fmla="*/ 4800600 w 6714067"/>
              <a:gd name="connsiteY25" fmla="*/ 685800 h 2514600"/>
              <a:gd name="connsiteX26" fmla="*/ 5571067 w 6714067"/>
              <a:gd name="connsiteY26" fmla="*/ 694267 h 2514600"/>
              <a:gd name="connsiteX27" fmla="*/ 5579533 w 6714067"/>
              <a:gd name="connsiteY27" fmla="*/ 1066800 h 2514600"/>
              <a:gd name="connsiteX28" fmla="*/ 6019800 w 6714067"/>
              <a:gd name="connsiteY28" fmla="*/ 1066800 h 2514600"/>
              <a:gd name="connsiteX29" fmla="*/ 6019800 w 6714067"/>
              <a:gd name="connsiteY29" fmla="*/ 1600200 h 2514600"/>
              <a:gd name="connsiteX30" fmla="*/ 6705600 w 6714067"/>
              <a:gd name="connsiteY30" fmla="*/ 1600200 h 2514600"/>
              <a:gd name="connsiteX31" fmla="*/ 6714067 w 6714067"/>
              <a:gd name="connsiteY31" fmla="*/ 2514600 h 2514600"/>
              <a:gd name="connsiteX0" fmla="*/ 0 w 6714067"/>
              <a:gd name="connsiteY0" fmla="*/ 1371600 h 2514600"/>
              <a:gd name="connsiteX1" fmla="*/ 304800 w 6714067"/>
              <a:gd name="connsiteY1" fmla="*/ 1371600 h 2514600"/>
              <a:gd name="connsiteX2" fmla="*/ 313267 w 6714067"/>
              <a:gd name="connsiteY2" fmla="*/ 84667 h 2514600"/>
              <a:gd name="connsiteX3" fmla="*/ 922867 w 6714067"/>
              <a:gd name="connsiteY3" fmla="*/ 84667 h 2514600"/>
              <a:gd name="connsiteX4" fmla="*/ 914400 w 6714067"/>
              <a:gd name="connsiteY4" fmla="*/ 609600 h 2514600"/>
              <a:gd name="connsiteX5" fmla="*/ 1143000 w 6714067"/>
              <a:gd name="connsiteY5" fmla="*/ 609600 h 2514600"/>
              <a:gd name="connsiteX6" fmla="*/ 1143000 w 6714067"/>
              <a:gd name="connsiteY6" fmla="*/ 381000 h 2514600"/>
              <a:gd name="connsiteX7" fmla="*/ 1456267 w 6714067"/>
              <a:gd name="connsiteY7" fmla="*/ 381000 h 2514600"/>
              <a:gd name="connsiteX8" fmla="*/ 1447800 w 6714067"/>
              <a:gd name="connsiteY8" fmla="*/ 0 h 2514600"/>
              <a:gd name="connsiteX9" fmla="*/ 2057400 w 6714067"/>
              <a:gd name="connsiteY9" fmla="*/ 0 h 2514600"/>
              <a:gd name="connsiteX10" fmla="*/ 2065867 w 6714067"/>
              <a:gd name="connsiteY10" fmla="*/ 389467 h 2514600"/>
              <a:gd name="connsiteX11" fmla="*/ 3048000 w 6714067"/>
              <a:gd name="connsiteY11" fmla="*/ 389467 h 2514600"/>
              <a:gd name="connsiteX12" fmla="*/ 3056467 w 6714067"/>
              <a:gd name="connsiteY12" fmla="*/ 1600200 h 2514600"/>
              <a:gd name="connsiteX13" fmla="*/ 3208867 w 6714067"/>
              <a:gd name="connsiteY13" fmla="*/ 1600200 h 2514600"/>
              <a:gd name="connsiteX14" fmla="*/ 3200400 w 6714067"/>
              <a:gd name="connsiteY14" fmla="*/ 1227667 h 2514600"/>
              <a:gd name="connsiteX15" fmla="*/ 3666067 w 6714067"/>
              <a:gd name="connsiteY15" fmla="*/ 1227667 h 2514600"/>
              <a:gd name="connsiteX16" fmla="*/ 3666067 w 6714067"/>
              <a:gd name="connsiteY16" fmla="*/ 838200 h 2514600"/>
              <a:gd name="connsiteX17" fmla="*/ 3886200 w 6714067"/>
              <a:gd name="connsiteY17" fmla="*/ 838200 h 2514600"/>
              <a:gd name="connsiteX18" fmla="*/ 3894667 w 6714067"/>
              <a:gd name="connsiteY18" fmla="*/ 228600 h 2514600"/>
              <a:gd name="connsiteX19" fmla="*/ 4343400 w 6714067"/>
              <a:gd name="connsiteY19" fmla="*/ 237067 h 2514600"/>
              <a:gd name="connsiteX20" fmla="*/ 4343400 w 6714067"/>
              <a:gd name="connsiteY20" fmla="*/ 838200 h 2514600"/>
              <a:gd name="connsiteX21" fmla="*/ 4495800 w 6714067"/>
              <a:gd name="connsiteY21" fmla="*/ 838200 h 2514600"/>
              <a:gd name="connsiteX22" fmla="*/ 4495800 w 6714067"/>
              <a:gd name="connsiteY22" fmla="*/ 1219200 h 2514600"/>
              <a:gd name="connsiteX23" fmla="*/ 4800600 w 6714067"/>
              <a:gd name="connsiteY23" fmla="*/ 1219200 h 2514600"/>
              <a:gd name="connsiteX24" fmla="*/ 4800600 w 6714067"/>
              <a:gd name="connsiteY24" fmla="*/ 685800 h 2514600"/>
              <a:gd name="connsiteX25" fmla="*/ 5571067 w 6714067"/>
              <a:gd name="connsiteY25" fmla="*/ 694267 h 2514600"/>
              <a:gd name="connsiteX26" fmla="*/ 5579533 w 6714067"/>
              <a:gd name="connsiteY26" fmla="*/ 1066800 h 2514600"/>
              <a:gd name="connsiteX27" fmla="*/ 6019800 w 6714067"/>
              <a:gd name="connsiteY27" fmla="*/ 1066800 h 2514600"/>
              <a:gd name="connsiteX28" fmla="*/ 6019800 w 6714067"/>
              <a:gd name="connsiteY28" fmla="*/ 1600200 h 2514600"/>
              <a:gd name="connsiteX29" fmla="*/ 6705600 w 6714067"/>
              <a:gd name="connsiteY29" fmla="*/ 1600200 h 2514600"/>
              <a:gd name="connsiteX30" fmla="*/ 6714067 w 6714067"/>
              <a:gd name="connsiteY30" fmla="*/ 2514600 h 2514600"/>
              <a:gd name="connsiteX0" fmla="*/ 0 w 6409267"/>
              <a:gd name="connsiteY0" fmla="*/ 1371600 h 2514600"/>
              <a:gd name="connsiteX1" fmla="*/ 8467 w 6409267"/>
              <a:gd name="connsiteY1" fmla="*/ 84667 h 2514600"/>
              <a:gd name="connsiteX2" fmla="*/ 618067 w 6409267"/>
              <a:gd name="connsiteY2" fmla="*/ 84667 h 2514600"/>
              <a:gd name="connsiteX3" fmla="*/ 609600 w 6409267"/>
              <a:gd name="connsiteY3" fmla="*/ 609600 h 2514600"/>
              <a:gd name="connsiteX4" fmla="*/ 838200 w 6409267"/>
              <a:gd name="connsiteY4" fmla="*/ 609600 h 2514600"/>
              <a:gd name="connsiteX5" fmla="*/ 838200 w 6409267"/>
              <a:gd name="connsiteY5" fmla="*/ 381000 h 2514600"/>
              <a:gd name="connsiteX6" fmla="*/ 1151467 w 6409267"/>
              <a:gd name="connsiteY6" fmla="*/ 381000 h 2514600"/>
              <a:gd name="connsiteX7" fmla="*/ 1143000 w 6409267"/>
              <a:gd name="connsiteY7" fmla="*/ 0 h 2514600"/>
              <a:gd name="connsiteX8" fmla="*/ 1752600 w 6409267"/>
              <a:gd name="connsiteY8" fmla="*/ 0 h 2514600"/>
              <a:gd name="connsiteX9" fmla="*/ 1761067 w 6409267"/>
              <a:gd name="connsiteY9" fmla="*/ 389467 h 2514600"/>
              <a:gd name="connsiteX10" fmla="*/ 2743200 w 6409267"/>
              <a:gd name="connsiteY10" fmla="*/ 389467 h 2514600"/>
              <a:gd name="connsiteX11" fmla="*/ 2751667 w 6409267"/>
              <a:gd name="connsiteY11" fmla="*/ 1600200 h 2514600"/>
              <a:gd name="connsiteX12" fmla="*/ 2904067 w 6409267"/>
              <a:gd name="connsiteY12" fmla="*/ 1600200 h 2514600"/>
              <a:gd name="connsiteX13" fmla="*/ 2895600 w 6409267"/>
              <a:gd name="connsiteY13" fmla="*/ 1227667 h 2514600"/>
              <a:gd name="connsiteX14" fmla="*/ 3361267 w 6409267"/>
              <a:gd name="connsiteY14" fmla="*/ 1227667 h 2514600"/>
              <a:gd name="connsiteX15" fmla="*/ 3361267 w 6409267"/>
              <a:gd name="connsiteY15" fmla="*/ 838200 h 2514600"/>
              <a:gd name="connsiteX16" fmla="*/ 3581400 w 6409267"/>
              <a:gd name="connsiteY16" fmla="*/ 838200 h 2514600"/>
              <a:gd name="connsiteX17" fmla="*/ 3589867 w 6409267"/>
              <a:gd name="connsiteY17" fmla="*/ 228600 h 2514600"/>
              <a:gd name="connsiteX18" fmla="*/ 4038600 w 6409267"/>
              <a:gd name="connsiteY18" fmla="*/ 237067 h 2514600"/>
              <a:gd name="connsiteX19" fmla="*/ 4038600 w 6409267"/>
              <a:gd name="connsiteY19" fmla="*/ 838200 h 2514600"/>
              <a:gd name="connsiteX20" fmla="*/ 4191000 w 6409267"/>
              <a:gd name="connsiteY20" fmla="*/ 838200 h 2514600"/>
              <a:gd name="connsiteX21" fmla="*/ 4191000 w 6409267"/>
              <a:gd name="connsiteY21" fmla="*/ 1219200 h 2514600"/>
              <a:gd name="connsiteX22" fmla="*/ 4495800 w 6409267"/>
              <a:gd name="connsiteY22" fmla="*/ 1219200 h 2514600"/>
              <a:gd name="connsiteX23" fmla="*/ 4495800 w 6409267"/>
              <a:gd name="connsiteY23" fmla="*/ 685800 h 2514600"/>
              <a:gd name="connsiteX24" fmla="*/ 5266267 w 6409267"/>
              <a:gd name="connsiteY24" fmla="*/ 694267 h 2514600"/>
              <a:gd name="connsiteX25" fmla="*/ 5274733 w 6409267"/>
              <a:gd name="connsiteY25" fmla="*/ 1066800 h 2514600"/>
              <a:gd name="connsiteX26" fmla="*/ 5715000 w 6409267"/>
              <a:gd name="connsiteY26" fmla="*/ 1066800 h 2514600"/>
              <a:gd name="connsiteX27" fmla="*/ 5715000 w 6409267"/>
              <a:gd name="connsiteY27" fmla="*/ 1600200 h 2514600"/>
              <a:gd name="connsiteX28" fmla="*/ 6400800 w 6409267"/>
              <a:gd name="connsiteY28" fmla="*/ 1600200 h 2514600"/>
              <a:gd name="connsiteX29" fmla="*/ 6409267 w 6409267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846667 w 6417734"/>
              <a:gd name="connsiteY4" fmla="*/ 609600 h 2514600"/>
              <a:gd name="connsiteX5" fmla="*/ 846667 w 6417734"/>
              <a:gd name="connsiteY5" fmla="*/ 381000 h 2514600"/>
              <a:gd name="connsiteX6" fmla="*/ 1159934 w 6417734"/>
              <a:gd name="connsiteY6" fmla="*/ 381000 h 2514600"/>
              <a:gd name="connsiteX7" fmla="*/ 1151467 w 6417734"/>
              <a:gd name="connsiteY7" fmla="*/ 0 h 2514600"/>
              <a:gd name="connsiteX8" fmla="*/ 1761067 w 6417734"/>
              <a:gd name="connsiteY8" fmla="*/ 0 h 2514600"/>
              <a:gd name="connsiteX9" fmla="*/ 1769534 w 6417734"/>
              <a:gd name="connsiteY9" fmla="*/ 389467 h 2514600"/>
              <a:gd name="connsiteX10" fmla="*/ 2751667 w 6417734"/>
              <a:gd name="connsiteY10" fmla="*/ 389467 h 2514600"/>
              <a:gd name="connsiteX11" fmla="*/ 2760134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846667 w 6417734"/>
              <a:gd name="connsiteY4" fmla="*/ 609600 h 2514600"/>
              <a:gd name="connsiteX5" fmla="*/ 1159934 w 6417734"/>
              <a:gd name="connsiteY5" fmla="*/ 381000 h 2514600"/>
              <a:gd name="connsiteX6" fmla="*/ 1151467 w 6417734"/>
              <a:gd name="connsiteY6" fmla="*/ 0 h 2514600"/>
              <a:gd name="connsiteX7" fmla="*/ 1761067 w 6417734"/>
              <a:gd name="connsiteY7" fmla="*/ 0 h 2514600"/>
              <a:gd name="connsiteX8" fmla="*/ 1769534 w 6417734"/>
              <a:gd name="connsiteY8" fmla="*/ 389467 h 2514600"/>
              <a:gd name="connsiteX9" fmla="*/ 2751667 w 6417734"/>
              <a:gd name="connsiteY9" fmla="*/ 389467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59934 w 6417734"/>
              <a:gd name="connsiteY4" fmla="*/ 3810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69534 w 6417734"/>
              <a:gd name="connsiteY7" fmla="*/ 389467 h 2514600"/>
              <a:gd name="connsiteX8" fmla="*/ 2751667 w 6417734"/>
              <a:gd name="connsiteY8" fmla="*/ 389467 h 2514600"/>
              <a:gd name="connsiteX9" fmla="*/ 2760134 w 6417734"/>
              <a:gd name="connsiteY9" fmla="*/ 1600200 h 2514600"/>
              <a:gd name="connsiteX10" fmla="*/ 2912534 w 6417734"/>
              <a:gd name="connsiteY10" fmla="*/ 1600200 h 2514600"/>
              <a:gd name="connsiteX11" fmla="*/ 2904067 w 6417734"/>
              <a:gd name="connsiteY11" fmla="*/ 1227667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69534 w 6417734"/>
              <a:gd name="connsiteY7" fmla="*/ 389467 h 2514600"/>
              <a:gd name="connsiteX8" fmla="*/ 2751667 w 6417734"/>
              <a:gd name="connsiteY8" fmla="*/ 389467 h 2514600"/>
              <a:gd name="connsiteX9" fmla="*/ 2760134 w 6417734"/>
              <a:gd name="connsiteY9" fmla="*/ 1600200 h 2514600"/>
              <a:gd name="connsiteX10" fmla="*/ 2912534 w 6417734"/>
              <a:gd name="connsiteY10" fmla="*/ 1600200 h 2514600"/>
              <a:gd name="connsiteX11" fmla="*/ 2904067 w 6417734"/>
              <a:gd name="connsiteY11" fmla="*/ 1227667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751667 w 6417734"/>
              <a:gd name="connsiteY8" fmla="*/ 389467 h 2514600"/>
              <a:gd name="connsiteX9" fmla="*/ 2760134 w 6417734"/>
              <a:gd name="connsiteY9" fmla="*/ 1600200 h 2514600"/>
              <a:gd name="connsiteX10" fmla="*/ 2912534 w 6417734"/>
              <a:gd name="connsiteY10" fmla="*/ 1600200 h 2514600"/>
              <a:gd name="connsiteX11" fmla="*/ 2904067 w 6417734"/>
              <a:gd name="connsiteY11" fmla="*/ 1227667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743200 w 6417734"/>
              <a:gd name="connsiteY8" fmla="*/ 533400 h 2514600"/>
              <a:gd name="connsiteX9" fmla="*/ 2760134 w 6417734"/>
              <a:gd name="connsiteY9" fmla="*/ 1600200 h 2514600"/>
              <a:gd name="connsiteX10" fmla="*/ 2912534 w 6417734"/>
              <a:gd name="connsiteY10" fmla="*/ 1600200 h 2514600"/>
              <a:gd name="connsiteX11" fmla="*/ 2904067 w 6417734"/>
              <a:gd name="connsiteY11" fmla="*/ 1227667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252133 w 6417734"/>
              <a:gd name="connsiteY8" fmla="*/ 584200 h 2514600"/>
              <a:gd name="connsiteX9" fmla="*/ 2743200 w 6417734"/>
              <a:gd name="connsiteY9" fmla="*/ 533400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133600 w 6417734"/>
              <a:gd name="connsiteY8" fmla="*/ 609600 h 2514600"/>
              <a:gd name="connsiteX9" fmla="*/ 2743200 w 6417734"/>
              <a:gd name="connsiteY9" fmla="*/ 533400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743200 w 6417734"/>
              <a:gd name="connsiteY9" fmla="*/ 533400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421467 w 6417734"/>
              <a:gd name="connsiteY9" fmla="*/ 584200 h 2514600"/>
              <a:gd name="connsiteX10" fmla="*/ 2743200 w 6417734"/>
              <a:gd name="connsiteY10" fmla="*/ 533400 h 2514600"/>
              <a:gd name="connsiteX11" fmla="*/ 2760134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743200 w 6417734"/>
              <a:gd name="connsiteY10" fmla="*/ 533400 h 2514600"/>
              <a:gd name="connsiteX11" fmla="*/ 2760134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52400 h 2514600"/>
              <a:gd name="connsiteX11" fmla="*/ 2760134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794000 w 6417734"/>
              <a:gd name="connsiteY11" fmla="*/ 1693333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2912534 w 6417734"/>
              <a:gd name="connsiteY12" fmla="*/ 1600200 h 2514600"/>
              <a:gd name="connsiteX13" fmla="*/ 3429000 w 6417734"/>
              <a:gd name="connsiteY13" fmla="*/ 1524000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2912534 w 6417734"/>
              <a:gd name="connsiteY12" fmla="*/ 1600200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369734 w 6417734"/>
              <a:gd name="connsiteY12" fmla="*/ 1227667 h 2514600"/>
              <a:gd name="connsiteX13" fmla="*/ 3589867 w 6417734"/>
              <a:gd name="connsiteY13" fmla="*/ 838200 h 2514600"/>
              <a:gd name="connsiteX14" fmla="*/ 3598334 w 6417734"/>
              <a:gd name="connsiteY14" fmla="*/ 228600 h 2514600"/>
              <a:gd name="connsiteX15" fmla="*/ 4047067 w 6417734"/>
              <a:gd name="connsiteY15" fmla="*/ 237067 h 2514600"/>
              <a:gd name="connsiteX16" fmla="*/ 4047067 w 6417734"/>
              <a:gd name="connsiteY16" fmla="*/ 838200 h 2514600"/>
              <a:gd name="connsiteX17" fmla="*/ 4199467 w 6417734"/>
              <a:gd name="connsiteY17" fmla="*/ 838200 h 2514600"/>
              <a:gd name="connsiteX18" fmla="*/ 4199467 w 6417734"/>
              <a:gd name="connsiteY18" fmla="*/ 1219200 h 2514600"/>
              <a:gd name="connsiteX19" fmla="*/ 4504267 w 6417734"/>
              <a:gd name="connsiteY19" fmla="*/ 1219200 h 2514600"/>
              <a:gd name="connsiteX20" fmla="*/ 4504267 w 6417734"/>
              <a:gd name="connsiteY20" fmla="*/ 685800 h 2514600"/>
              <a:gd name="connsiteX21" fmla="*/ 5274734 w 6417734"/>
              <a:gd name="connsiteY21" fmla="*/ 694267 h 2514600"/>
              <a:gd name="connsiteX22" fmla="*/ 5283200 w 6417734"/>
              <a:gd name="connsiteY22" fmla="*/ 1066800 h 2514600"/>
              <a:gd name="connsiteX23" fmla="*/ 5723467 w 6417734"/>
              <a:gd name="connsiteY23" fmla="*/ 1066800 h 2514600"/>
              <a:gd name="connsiteX24" fmla="*/ 5723467 w 6417734"/>
              <a:gd name="connsiteY24" fmla="*/ 1600200 h 2514600"/>
              <a:gd name="connsiteX25" fmla="*/ 6409267 w 6417734"/>
              <a:gd name="connsiteY25" fmla="*/ 1600200 h 2514600"/>
              <a:gd name="connsiteX26" fmla="*/ 6417734 w 6417734"/>
              <a:gd name="connsiteY26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9867 w 6417734"/>
              <a:gd name="connsiteY12" fmla="*/ 838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47067 w 6417734"/>
              <a:gd name="connsiteY15" fmla="*/ 838200 h 2514600"/>
              <a:gd name="connsiteX16" fmla="*/ 4199467 w 6417734"/>
              <a:gd name="connsiteY16" fmla="*/ 838200 h 2514600"/>
              <a:gd name="connsiteX17" fmla="*/ 4199467 w 6417734"/>
              <a:gd name="connsiteY17" fmla="*/ 1219200 h 2514600"/>
              <a:gd name="connsiteX18" fmla="*/ 4504267 w 6417734"/>
              <a:gd name="connsiteY18" fmla="*/ 1219200 h 2514600"/>
              <a:gd name="connsiteX19" fmla="*/ 4504267 w 6417734"/>
              <a:gd name="connsiteY19" fmla="*/ 685800 h 2514600"/>
              <a:gd name="connsiteX20" fmla="*/ 5274734 w 6417734"/>
              <a:gd name="connsiteY20" fmla="*/ 694267 h 2514600"/>
              <a:gd name="connsiteX21" fmla="*/ 5283200 w 6417734"/>
              <a:gd name="connsiteY21" fmla="*/ 1066800 h 2514600"/>
              <a:gd name="connsiteX22" fmla="*/ 5723467 w 6417734"/>
              <a:gd name="connsiteY22" fmla="*/ 1066800 h 2514600"/>
              <a:gd name="connsiteX23" fmla="*/ 5723467 w 6417734"/>
              <a:gd name="connsiteY23" fmla="*/ 1600200 h 2514600"/>
              <a:gd name="connsiteX24" fmla="*/ 6409267 w 6417734"/>
              <a:gd name="connsiteY24" fmla="*/ 1600200 h 2514600"/>
              <a:gd name="connsiteX25" fmla="*/ 6417734 w 6417734"/>
              <a:gd name="connsiteY25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47067 w 6417734"/>
              <a:gd name="connsiteY15" fmla="*/ 838200 h 2514600"/>
              <a:gd name="connsiteX16" fmla="*/ 4199467 w 6417734"/>
              <a:gd name="connsiteY16" fmla="*/ 838200 h 2514600"/>
              <a:gd name="connsiteX17" fmla="*/ 4199467 w 6417734"/>
              <a:gd name="connsiteY17" fmla="*/ 1219200 h 2514600"/>
              <a:gd name="connsiteX18" fmla="*/ 4504267 w 6417734"/>
              <a:gd name="connsiteY18" fmla="*/ 1219200 h 2514600"/>
              <a:gd name="connsiteX19" fmla="*/ 4504267 w 6417734"/>
              <a:gd name="connsiteY19" fmla="*/ 685800 h 2514600"/>
              <a:gd name="connsiteX20" fmla="*/ 5274734 w 6417734"/>
              <a:gd name="connsiteY20" fmla="*/ 694267 h 2514600"/>
              <a:gd name="connsiteX21" fmla="*/ 5283200 w 6417734"/>
              <a:gd name="connsiteY21" fmla="*/ 1066800 h 2514600"/>
              <a:gd name="connsiteX22" fmla="*/ 5723467 w 6417734"/>
              <a:gd name="connsiteY22" fmla="*/ 1066800 h 2514600"/>
              <a:gd name="connsiteX23" fmla="*/ 5723467 w 6417734"/>
              <a:gd name="connsiteY23" fmla="*/ 1600200 h 2514600"/>
              <a:gd name="connsiteX24" fmla="*/ 6409267 w 6417734"/>
              <a:gd name="connsiteY24" fmla="*/ 1600200 h 2514600"/>
              <a:gd name="connsiteX25" fmla="*/ 6417734 w 6417734"/>
              <a:gd name="connsiteY25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4199467 w 6417734"/>
              <a:gd name="connsiteY16" fmla="*/ 838200 h 2514600"/>
              <a:gd name="connsiteX17" fmla="*/ 4199467 w 6417734"/>
              <a:gd name="connsiteY17" fmla="*/ 1219200 h 2514600"/>
              <a:gd name="connsiteX18" fmla="*/ 4504267 w 6417734"/>
              <a:gd name="connsiteY18" fmla="*/ 1219200 h 2514600"/>
              <a:gd name="connsiteX19" fmla="*/ 4504267 w 6417734"/>
              <a:gd name="connsiteY19" fmla="*/ 685800 h 2514600"/>
              <a:gd name="connsiteX20" fmla="*/ 5274734 w 6417734"/>
              <a:gd name="connsiteY20" fmla="*/ 694267 h 2514600"/>
              <a:gd name="connsiteX21" fmla="*/ 5283200 w 6417734"/>
              <a:gd name="connsiteY21" fmla="*/ 1066800 h 2514600"/>
              <a:gd name="connsiteX22" fmla="*/ 5723467 w 6417734"/>
              <a:gd name="connsiteY22" fmla="*/ 1066800 h 2514600"/>
              <a:gd name="connsiteX23" fmla="*/ 5723467 w 6417734"/>
              <a:gd name="connsiteY23" fmla="*/ 1600200 h 2514600"/>
              <a:gd name="connsiteX24" fmla="*/ 6409267 w 6417734"/>
              <a:gd name="connsiteY24" fmla="*/ 1600200 h 2514600"/>
              <a:gd name="connsiteX25" fmla="*/ 6417734 w 6417734"/>
              <a:gd name="connsiteY25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4199467 w 6417734"/>
              <a:gd name="connsiteY16" fmla="*/ 1219200 h 2514600"/>
              <a:gd name="connsiteX17" fmla="*/ 4504267 w 6417734"/>
              <a:gd name="connsiteY17" fmla="*/ 1219200 h 2514600"/>
              <a:gd name="connsiteX18" fmla="*/ 4504267 w 6417734"/>
              <a:gd name="connsiteY18" fmla="*/ 685800 h 2514600"/>
              <a:gd name="connsiteX19" fmla="*/ 5274734 w 6417734"/>
              <a:gd name="connsiteY19" fmla="*/ 694267 h 2514600"/>
              <a:gd name="connsiteX20" fmla="*/ 5283200 w 6417734"/>
              <a:gd name="connsiteY20" fmla="*/ 1066800 h 2514600"/>
              <a:gd name="connsiteX21" fmla="*/ 5723467 w 6417734"/>
              <a:gd name="connsiteY21" fmla="*/ 1066800 h 2514600"/>
              <a:gd name="connsiteX22" fmla="*/ 5723467 w 6417734"/>
              <a:gd name="connsiteY22" fmla="*/ 1600200 h 2514600"/>
              <a:gd name="connsiteX23" fmla="*/ 6409267 w 6417734"/>
              <a:gd name="connsiteY23" fmla="*/ 1600200 h 2514600"/>
              <a:gd name="connsiteX24" fmla="*/ 6417734 w 6417734"/>
              <a:gd name="connsiteY24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4199467 w 6417734"/>
              <a:gd name="connsiteY16" fmla="*/ 1219200 h 2514600"/>
              <a:gd name="connsiteX17" fmla="*/ 4504267 w 6417734"/>
              <a:gd name="connsiteY17" fmla="*/ 685800 h 2514600"/>
              <a:gd name="connsiteX18" fmla="*/ 5274734 w 6417734"/>
              <a:gd name="connsiteY18" fmla="*/ 694267 h 2514600"/>
              <a:gd name="connsiteX19" fmla="*/ 5283200 w 6417734"/>
              <a:gd name="connsiteY19" fmla="*/ 1066800 h 2514600"/>
              <a:gd name="connsiteX20" fmla="*/ 5723467 w 6417734"/>
              <a:gd name="connsiteY20" fmla="*/ 1066800 h 2514600"/>
              <a:gd name="connsiteX21" fmla="*/ 5723467 w 6417734"/>
              <a:gd name="connsiteY21" fmla="*/ 1600200 h 2514600"/>
              <a:gd name="connsiteX22" fmla="*/ 6409267 w 6417734"/>
              <a:gd name="connsiteY22" fmla="*/ 1600200 h 2514600"/>
              <a:gd name="connsiteX23" fmla="*/ 6417734 w 6417734"/>
              <a:gd name="connsiteY23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4504267 w 6417734"/>
              <a:gd name="connsiteY16" fmla="*/ 685800 h 2514600"/>
              <a:gd name="connsiteX17" fmla="*/ 5274734 w 6417734"/>
              <a:gd name="connsiteY17" fmla="*/ 694267 h 2514600"/>
              <a:gd name="connsiteX18" fmla="*/ 5283200 w 6417734"/>
              <a:gd name="connsiteY18" fmla="*/ 1066800 h 2514600"/>
              <a:gd name="connsiteX19" fmla="*/ 5723467 w 6417734"/>
              <a:gd name="connsiteY19" fmla="*/ 1066800 h 2514600"/>
              <a:gd name="connsiteX20" fmla="*/ 5723467 w 6417734"/>
              <a:gd name="connsiteY20" fmla="*/ 1600200 h 2514600"/>
              <a:gd name="connsiteX21" fmla="*/ 6409267 w 6417734"/>
              <a:gd name="connsiteY21" fmla="*/ 1600200 h 2514600"/>
              <a:gd name="connsiteX22" fmla="*/ 6417734 w 6417734"/>
              <a:gd name="connsiteY22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5274734 w 6417734"/>
              <a:gd name="connsiteY16" fmla="*/ 694267 h 2514600"/>
              <a:gd name="connsiteX17" fmla="*/ 5283200 w 6417734"/>
              <a:gd name="connsiteY17" fmla="*/ 1066800 h 2514600"/>
              <a:gd name="connsiteX18" fmla="*/ 5723467 w 6417734"/>
              <a:gd name="connsiteY18" fmla="*/ 1066800 h 2514600"/>
              <a:gd name="connsiteX19" fmla="*/ 5723467 w 6417734"/>
              <a:gd name="connsiteY19" fmla="*/ 1600200 h 2514600"/>
              <a:gd name="connsiteX20" fmla="*/ 6409267 w 6417734"/>
              <a:gd name="connsiteY20" fmla="*/ 1600200 h 2514600"/>
              <a:gd name="connsiteX21" fmla="*/ 6417734 w 6417734"/>
              <a:gd name="connsiteY21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5283200 w 6417734"/>
              <a:gd name="connsiteY16" fmla="*/ 1066800 h 2514600"/>
              <a:gd name="connsiteX17" fmla="*/ 5723467 w 6417734"/>
              <a:gd name="connsiteY17" fmla="*/ 1066800 h 2514600"/>
              <a:gd name="connsiteX18" fmla="*/ 5723467 w 6417734"/>
              <a:gd name="connsiteY18" fmla="*/ 1600200 h 2514600"/>
              <a:gd name="connsiteX19" fmla="*/ 6409267 w 6417734"/>
              <a:gd name="connsiteY19" fmla="*/ 1600200 h 2514600"/>
              <a:gd name="connsiteX20" fmla="*/ 6417734 w 6417734"/>
              <a:gd name="connsiteY20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5723467 w 6417734"/>
              <a:gd name="connsiteY16" fmla="*/ 1066800 h 2514600"/>
              <a:gd name="connsiteX17" fmla="*/ 5723467 w 6417734"/>
              <a:gd name="connsiteY17" fmla="*/ 1600200 h 2514600"/>
              <a:gd name="connsiteX18" fmla="*/ 6409267 w 6417734"/>
              <a:gd name="connsiteY18" fmla="*/ 1600200 h 2514600"/>
              <a:gd name="connsiteX19" fmla="*/ 6417734 w 6417734"/>
              <a:gd name="connsiteY1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5723467 w 6417734"/>
              <a:gd name="connsiteY16" fmla="*/ 1600200 h 2514600"/>
              <a:gd name="connsiteX17" fmla="*/ 6409267 w 6417734"/>
              <a:gd name="connsiteY17" fmla="*/ 1600200 h 2514600"/>
              <a:gd name="connsiteX18" fmla="*/ 6417734 w 6417734"/>
              <a:gd name="connsiteY1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6409267 w 6417734"/>
              <a:gd name="connsiteY16" fmla="*/ 1600200 h 2514600"/>
              <a:gd name="connsiteX17" fmla="*/ 6417734 w 6417734"/>
              <a:gd name="connsiteY17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17734" h="2514600">
                <a:moveTo>
                  <a:pt x="0" y="2514600"/>
                </a:moveTo>
                <a:cubicBezTo>
                  <a:pt x="2822" y="2091267"/>
                  <a:pt x="14112" y="508000"/>
                  <a:pt x="16934" y="84667"/>
                </a:cubicBezTo>
                <a:lnTo>
                  <a:pt x="626534" y="84667"/>
                </a:lnTo>
                <a:lnTo>
                  <a:pt x="618067" y="609600"/>
                </a:lnTo>
                <a:lnTo>
                  <a:pt x="1143000" y="609600"/>
                </a:lnTo>
                <a:lnTo>
                  <a:pt x="1151467" y="0"/>
                </a:lnTo>
                <a:lnTo>
                  <a:pt x="1761067" y="0"/>
                </a:lnTo>
                <a:lnTo>
                  <a:pt x="1752600" y="609600"/>
                </a:lnTo>
                <a:lnTo>
                  <a:pt x="2057400" y="609600"/>
                </a:lnTo>
                <a:lnTo>
                  <a:pt x="2057400" y="1905000"/>
                </a:lnTo>
                <a:lnTo>
                  <a:pt x="2514600" y="1905000"/>
                </a:lnTo>
                <a:lnTo>
                  <a:pt x="2514600" y="1600200"/>
                </a:lnTo>
                <a:lnTo>
                  <a:pt x="3581400" y="1600200"/>
                </a:lnTo>
                <a:lnTo>
                  <a:pt x="3598334" y="228600"/>
                </a:lnTo>
                <a:lnTo>
                  <a:pt x="4047067" y="237067"/>
                </a:lnTo>
                <a:cubicBezTo>
                  <a:pt x="4044245" y="691445"/>
                  <a:pt x="4041422" y="1145822"/>
                  <a:pt x="4038600" y="1600200"/>
                </a:cubicBezTo>
                <a:lnTo>
                  <a:pt x="6409267" y="1600200"/>
                </a:lnTo>
                <a:cubicBezTo>
                  <a:pt x="6412089" y="1905000"/>
                  <a:pt x="6414912" y="2209800"/>
                  <a:pt x="6417734" y="2514600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Freeform 25"/>
          <p:cNvSpPr/>
          <p:nvPr/>
        </p:nvSpPr>
        <p:spPr>
          <a:xfrm>
            <a:off x="762000" y="2429933"/>
            <a:ext cx="7636934" cy="2523067"/>
          </a:xfrm>
          <a:custGeom>
            <a:avLst/>
            <a:gdLst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18067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0200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79134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36934" h="2523067">
                <a:moveTo>
                  <a:pt x="0" y="2523067"/>
                </a:moveTo>
                <a:cubicBezTo>
                  <a:pt x="2822" y="1986845"/>
                  <a:pt x="5645" y="1450622"/>
                  <a:pt x="8467" y="914400"/>
                </a:cubicBezTo>
                <a:lnTo>
                  <a:pt x="931334" y="914400"/>
                </a:lnTo>
                <a:lnTo>
                  <a:pt x="922867" y="1371600"/>
                </a:lnTo>
                <a:lnTo>
                  <a:pt x="1227667" y="1371600"/>
                </a:lnTo>
                <a:cubicBezTo>
                  <a:pt x="1230489" y="948267"/>
                  <a:pt x="1233312" y="508000"/>
                  <a:pt x="1236134" y="84667"/>
                </a:cubicBezTo>
                <a:lnTo>
                  <a:pt x="1845734" y="84667"/>
                </a:lnTo>
                <a:lnTo>
                  <a:pt x="1837267" y="609600"/>
                </a:lnTo>
                <a:lnTo>
                  <a:pt x="2065867" y="609600"/>
                </a:lnTo>
                <a:lnTo>
                  <a:pt x="2065867" y="381000"/>
                </a:lnTo>
                <a:lnTo>
                  <a:pt x="2362200" y="381000"/>
                </a:lnTo>
                <a:lnTo>
                  <a:pt x="2370667" y="0"/>
                </a:lnTo>
                <a:lnTo>
                  <a:pt x="2980267" y="0"/>
                </a:lnTo>
                <a:lnTo>
                  <a:pt x="2988734" y="389467"/>
                </a:lnTo>
                <a:lnTo>
                  <a:pt x="3970867" y="389467"/>
                </a:lnTo>
                <a:cubicBezTo>
                  <a:pt x="3973689" y="793045"/>
                  <a:pt x="3976512" y="1196622"/>
                  <a:pt x="3979334" y="1600200"/>
                </a:cubicBezTo>
                <a:lnTo>
                  <a:pt x="4131734" y="1600200"/>
                </a:lnTo>
                <a:lnTo>
                  <a:pt x="4123267" y="1227667"/>
                </a:lnTo>
                <a:lnTo>
                  <a:pt x="4588934" y="1227667"/>
                </a:lnTo>
                <a:lnTo>
                  <a:pt x="4588934" y="838200"/>
                </a:lnTo>
                <a:lnTo>
                  <a:pt x="4809067" y="838200"/>
                </a:lnTo>
                <a:lnTo>
                  <a:pt x="4817534" y="228600"/>
                </a:lnTo>
                <a:lnTo>
                  <a:pt x="5266267" y="237067"/>
                </a:lnTo>
                <a:lnTo>
                  <a:pt x="5266267" y="838200"/>
                </a:lnTo>
                <a:lnTo>
                  <a:pt x="5418667" y="838200"/>
                </a:lnTo>
                <a:lnTo>
                  <a:pt x="5418667" y="1219200"/>
                </a:lnTo>
                <a:lnTo>
                  <a:pt x="5723467" y="1219200"/>
                </a:lnTo>
                <a:lnTo>
                  <a:pt x="5723467" y="685800"/>
                </a:lnTo>
                <a:lnTo>
                  <a:pt x="6493934" y="694267"/>
                </a:lnTo>
                <a:lnTo>
                  <a:pt x="6502400" y="1066800"/>
                </a:lnTo>
                <a:lnTo>
                  <a:pt x="6942667" y="1066800"/>
                </a:lnTo>
                <a:lnTo>
                  <a:pt x="6942667" y="1600200"/>
                </a:lnTo>
                <a:lnTo>
                  <a:pt x="7628467" y="1600200"/>
                </a:lnTo>
                <a:cubicBezTo>
                  <a:pt x="7631289" y="1905000"/>
                  <a:pt x="7634112" y="2209800"/>
                  <a:pt x="7636934" y="2514600"/>
                </a:cubicBez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8" name="Freeform 47"/>
          <p:cNvSpPr/>
          <p:nvPr/>
        </p:nvSpPr>
        <p:spPr>
          <a:xfrm>
            <a:off x="762000" y="2429933"/>
            <a:ext cx="7636934" cy="2523067"/>
          </a:xfrm>
          <a:custGeom>
            <a:avLst/>
            <a:gdLst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18067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0200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79134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36934" h="2523067">
                <a:moveTo>
                  <a:pt x="0" y="2523067"/>
                </a:moveTo>
                <a:cubicBezTo>
                  <a:pt x="2822" y="1986845"/>
                  <a:pt x="5645" y="1450622"/>
                  <a:pt x="8467" y="914400"/>
                </a:cubicBezTo>
                <a:lnTo>
                  <a:pt x="931334" y="914400"/>
                </a:lnTo>
                <a:lnTo>
                  <a:pt x="922867" y="1371600"/>
                </a:lnTo>
                <a:lnTo>
                  <a:pt x="1227667" y="1371600"/>
                </a:lnTo>
                <a:cubicBezTo>
                  <a:pt x="1230489" y="948267"/>
                  <a:pt x="1233312" y="508000"/>
                  <a:pt x="1236134" y="84667"/>
                </a:cubicBezTo>
                <a:lnTo>
                  <a:pt x="1845734" y="84667"/>
                </a:lnTo>
                <a:lnTo>
                  <a:pt x="1837267" y="609600"/>
                </a:lnTo>
                <a:lnTo>
                  <a:pt x="2065867" y="609600"/>
                </a:lnTo>
                <a:lnTo>
                  <a:pt x="2065867" y="381000"/>
                </a:lnTo>
                <a:lnTo>
                  <a:pt x="2362200" y="381000"/>
                </a:lnTo>
                <a:lnTo>
                  <a:pt x="2370667" y="0"/>
                </a:lnTo>
                <a:lnTo>
                  <a:pt x="2980267" y="0"/>
                </a:lnTo>
                <a:lnTo>
                  <a:pt x="2988734" y="389467"/>
                </a:lnTo>
                <a:lnTo>
                  <a:pt x="3970867" y="389467"/>
                </a:lnTo>
                <a:cubicBezTo>
                  <a:pt x="3973689" y="793045"/>
                  <a:pt x="3976512" y="1196622"/>
                  <a:pt x="3979334" y="1600200"/>
                </a:cubicBezTo>
                <a:lnTo>
                  <a:pt x="4131734" y="1600200"/>
                </a:lnTo>
                <a:lnTo>
                  <a:pt x="4123267" y="1227667"/>
                </a:lnTo>
                <a:lnTo>
                  <a:pt x="4588934" y="1227667"/>
                </a:lnTo>
                <a:lnTo>
                  <a:pt x="4588934" y="838200"/>
                </a:lnTo>
                <a:lnTo>
                  <a:pt x="4809067" y="838200"/>
                </a:lnTo>
                <a:lnTo>
                  <a:pt x="4817534" y="228600"/>
                </a:lnTo>
                <a:lnTo>
                  <a:pt x="5266267" y="237067"/>
                </a:lnTo>
                <a:lnTo>
                  <a:pt x="5266267" y="838200"/>
                </a:lnTo>
                <a:lnTo>
                  <a:pt x="5418667" y="838200"/>
                </a:lnTo>
                <a:lnTo>
                  <a:pt x="5418667" y="1219200"/>
                </a:lnTo>
                <a:lnTo>
                  <a:pt x="5723467" y="1219200"/>
                </a:lnTo>
                <a:lnTo>
                  <a:pt x="5723467" y="685800"/>
                </a:lnTo>
                <a:lnTo>
                  <a:pt x="6493934" y="694267"/>
                </a:lnTo>
                <a:lnTo>
                  <a:pt x="6502400" y="1066800"/>
                </a:lnTo>
                <a:lnTo>
                  <a:pt x="6942667" y="1066800"/>
                </a:lnTo>
                <a:lnTo>
                  <a:pt x="6942667" y="1600200"/>
                </a:lnTo>
                <a:lnTo>
                  <a:pt x="7628467" y="1600200"/>
                </a:lnTo>
                <a:cubicBezTo>
                  <a:pt x="7631289" y="1905000"/>
                  <a:pt x="7634112" y="2209800"/>
                  <a:pt x="7636934" y="2514600"/>
                </a:cubicBezTo>
              </a:path>
            </a:pathLst>
          </a:cu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2590800" y="5715000"/>
            <a:ext cx="41910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dirty="0" smtClean="0">
                <a:latin typeface="+mn-lt"/>
                <a:cs typeface="Times New Roman" pitchFamily="18" charset="0"/>
              </a:rPr>
              <a:t>for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da-DK" sz="2400" dirty="0" smtClean="0">
                <a:latin typeface="+mn-lt"/>
                <a:cs typeface="Times New Roman" pitchFamily="18" charset="0"/>
              </a:rPr>
              <a:t>for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= 1</a:t>
            </a:r>
            <a:endParaRPr lang="da-DK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24600" y="4495800"/>
            <a:ext cx="10668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3" name="Straight Connector 22"/>
          <p:cNvCxnSpPr/>
          <p:nvPr/>
        </p:nvCxnSpPr>
        <p:spPr>
          <a:xfrm>
            <a:off x="381000" y="4961467"/>
            <a:ext cx="8458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1" grpId="2" animBg="1"/>
      <p:bldP spid="44" grpId="0" animBg="1"/>
      <p:bldP spid="45" grpId="0" animBg="1"/>
      <p:bldP spid="26" grpId="0" animBg="1"/>
      <p:bldP spid="26" grpId="1" animBg="1"/>
      <p:bldP spid="48" grpId="0" animBg="1"/>
      <p:bldP spid="49" grpId="0"/>
      <p:bldP spid="50" grpId="0" animBg="1"/>
      <p:bldP spid="5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Datastrukturer </a:t>
            </a:r>
            <a:r>
              <a:rPr lang="da-DK" sz="4000" b="1" kern="0" dirty="0" smtClean="0">
                <a:latin typeface="+mj-lt"/>
                <a:ea typeface="+mj-ea"/>
                <a:cs typeface="+mj-cs"/>
              </a:rPr>
              <a:t>2</a:t>
            </a:r>
            <a:endParaRPr lang="da-DK" sz="40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da-DK" b="1" dirty="0" err="1" smtClean="0"/>
              <a:t>Del-og-kombiner</a:t>
            </a:r>
            <a:r>
              <a:rPr lang="da-DK" b="1" dirty="0" smtClean="0"/>
              <a:t> </a:t>
            </a:r>
            <a:br>
              <a:rPr lang="da-DK" b="1" dirty="0" smtClean="0"/>
            </a:br>
            <a:r>
              <a:rPr lang="da-DK" b="1" dirty="0" smtClean="0"/>
              <a:t>[CLRS, kapitel 2.3, 4.2-4.5, problem 30.1.c]</a:t>
            </a:r>
            <a:endParaRPr lang="da-DK" b="1" dirty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/>
              <a:t>Gerth Stølting Brodal</a:t>
            </a:r>
            <a:endParaRPr lang="en-US"/>
          </a:p>
        </p:txBody>
      </p:sp>
      <p:pic>
        <p:nvPicPr>
          <p:cNvPr id="307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da-DK" b="1" smtClean="0"/>
              <a:t>Del-og-Kombiner</a:t>
            </a:r>
            <a:endParaRPr lang="en-US" b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1066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da-DK" b="1" dirty="0" smtClean="0">
                <a:solidFill>
                  <a:schemeClr val="accent2"/>
                </a:solidFill>
              </a:rPr>
              <a:t>Algoritme design teknik</a:t>
            </a:r>
            <a:r>
              <a:rPr lang="da-DK" dirty="0" smtClean="0"/>
              <a:t> </a:t>
            </a:r>
          </a:p>
          <a:p>
            <a:pPr marL="0" indent="0" algn="ctr" eaLnBrk="1" hangingPunct="1">
              <a:buFontTx/>
              <a:buNone/>
            </a:pPr>
            <a:r>
              <a:rPr lang="da-DK" dirty="0" smtClean="0"/>
              <a:t>Virker for mange problemer (men langt fra alle)</a:t>
            </a:r>
          </a:p>
          <a:p>
            <a:pPr marL="0" indent="0" eaLnBrk="1" hangingPunct="1">
              <a:buFontTx/>
              <a:buNone/>
            </a:pPr>
            <a:endParaRPr lang="da-DK" dirty="0" smtClean="0"/>
          </a:p>
          <a:p>
            <a:pPr marL="0" indent="0" eaLnBrk="1" hangingPunct="1"/>
            <a:endParaRPr lang="en-US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" y="2590800"/>
            <a:ext cx="8991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6875" indent="-396875">
              <a:spcBef>
                <a:spcPct val="20000"/>
              </a:spcBef>
              <a:buFontTx/>
              <a:buChar char="•"/>
            </a:pPr>
            <a:r>
              <a:rPr lang="da-DK" sz="2800" b="1" dirty="0">
                <a:solidFill>
                  <a:schemeClr val="accent2"/>
                </a:solidFill>
              </a:rPr>
              <a:t>Opdel</a:t>
            </a:r>
            <a:r>
              <a:rPr lang="da-DK" sz="2800" dirty="0"/>
              <a:t> et problem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dirty="0"/>
              <a:t> i mindre problemer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,..,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800" dirty="0"/>
              <a:t>, der kan løses uafhængigt </a:t>
            </a: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 smtClean="0"/>
              <a:t>(</a:t>
            </a:r>
            <a:r>
              <a:rPr lang="da-DK" sz="2800" dirty="0"/>
              <a:t>små problemer løses direkte)</a:t>
            </a:r>
          </a:p>
          <a:p>
            <a:pPr marL="396875" indent="-396875">
              <a:spcBef>
                <a:spcPct val="20000"/>
              </a:spcBef>
              <a:buFontTx/>
              <a:buChar char="•"/>
            </a:pPr>
            <a:r>
              <a:rPr lang="da-DK" sz="2800" dirty="0"/>
              <a:t>Løs delproblemerne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,..,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800" dirty="0"/>
              <a:t> </a:t>
            </a:r>
            <a:r>
              <a:rPr lang="da-DK" sz="2800" b="1" dirty="0" err="1">
                <a:solidFill>
                  <a:schemeClr val="accent2"/>
                </a:solidFill>
              </a:rPr>
              <a:t>rekursivt</a:t>
            </a:r>
            <a:endParaRPr lang="da-DK" sz="2800" b="1" dirty="0">
              <a:solidFill>
                <a:schemeClr val="accent2"/>
              </a:solidFill>
            </a:endParaRPr>
          </a:p>
          <a:p>
            <a:pPr marL="396875" indent="-396875">
              <a:spcBef>
                <a:spcPct val="20000"/>
              </a:spcBef>
              <a:buFontTx/>
              <a:buChar char="•"/>
            </a:pPr>
            <a:r>
              <a:rPr lang="da-DK" sz="2800" b="1" dirty="0">
                <a:solidFill>
                  <a:schemeClr val="accent2"/>
                </a:solidFill>
              </a:rPr>
              <a:t>Kombiner</a:t>
            </a:r>
            <a:r>
              <a:rPr lang="da-DK" sz="2800" dirty="0"/>
              <a:t> løsningerne for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,..,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dirty="0"/>
              <a:t>til en løsning for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95600" y="4114800"/>
            <a:ext cx="4125558" cy="3124200"/>
            <a:chOff x="2895600" y="4114800"/>
            <a:chExt cx="4125558" cy="3124200"/>
          </a:xfrm>
        </p:grpSpPr>
        <p:sp>
          <p:nvSpPr>
            <p:cNvPr id="5" name="Oval 4"/>
            <p:cNvSpPr/>
            <p:nvPr/>
          </p:nvSpPr>
          <p:spPr>
            <a:xfrm>
              <a:off x="3124200" y="5181600"/>
              <a:ext cx="2895600" cy="1524000"/>
            </a:xfrm>
            <a:prstGeom prst="ellipse">
              <a:avLst/>
            </a:prstGeom>
            <a:solidFill>
              <a:srgbClr val="F4AAAA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Arc 5"/>
            <p:cNvSpPr/>
            <p:nvPr/>
          </p:nvSpPr>
          <p:spPr>
            <a:xfrm>
              <a:off x="2895600" y="5323490"/>
              <a:ext cx="1752600" cy="1600200"/>
            </a:xfrm>
            <a:prstGeom prst="arc">
              <a:avLst>
                <a:gd name="adj1" fmla="val 16200000"/>
                <a:gd name="adj2" fmla="val 261369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Arc 6"/>
            <p:cNvSpPr/>
            <p:nvPr/>
          </p:nvSpPr>
          <p:spPr>
            <a:xfrm>
              <a:off x="3527610" y="4114800"/>
              <a:ext cx="1752600" cy="1600200"/>
            </a:xfrm>
            <a:prstGeom prst="arc">
              <a:avLst>
                <a:gd name="adj1" fmla="val 1463077"/>
                <a:gd name="adj2" fmla="val 491911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Arc 7"/>
            <p:cNvSpPr/>
            <p:nvPr/>
          </p:nvSpPr>
          <p:spPr>
            <a:xfrm>
              <a:off x="3886200" y="5638800"/>
              <a:ext cx="1752600" cy="1600200"/>
            </a:xfrm>
            <a:prstGeom prst="arc">
              <a:avLst>
                <a:gd name="adj1" fmla="val 16200000"/>
                <a:gd name="adj2" fmla="val 21546953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Arc 8"/>
            <p:cNvSpPr/>
            <p:nvPr/>
          </p:nvSpPr>
          <p:spPr>
            <a:xfrm>
              <a:off x="5268558" y="5562600"/>
              <a:ext cx="1752600" cy="1600200"/>
            </a:xfrm>
            <a:prstGeom prst="arc">
              <a:avLst>
                <a:gd name="adj1" fmla="val 12709462"/>
                <a:gd name="adj2" fmla="val 14945814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67336" y="509971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da-DK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3032" y="572098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da-DK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4736" y="529305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da-DK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1640" y="514663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da-DK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0736" y="570931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da-DK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5943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da-DK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573213"/>
            <a:ext cx="6865174" cy="3505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</p:pic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da-DK" sz="4000" b="1" smtClean="0"/>
              <a:t>Eksempel: Merge-Sort</a:t>
            </a:r>
            <a:endParaRPr lang="en-US" sz="4000" b="1" smtClean="0"/>
          </a:p>
        </p:txBody>
      </p:sp>
      <p:sp>
        <p:nvSpPr>
          <p:cNvPr id="6" name="Oval 5"/>
          <p:cNvSpPr/>
          <p:nvPr/>
        </p:nvSpPr>
        <p:spPr>
          <a:xfrm>
            <a:off x="5715000" y="3402012"/>
            <a:ext cx="1981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Oval 6"/>
          <p:cNvSpPr/>
          <p:nvPr/>
        </p:nvSpPr>
        <p:spPr>
          <a:xfrm>
            <a:off x="5867400" y="4011612"/>
            <a:ext cx="2362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315200" y="2716212"/>
            <a:ext cx="2667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848600" y="2716212"/>
            <a:ext cx="76200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58000" y="1649412"/>
            <a:ext cx="2286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800" dirty="0">
                <a:solidFill>
                  <a:srgbClr val="FF0000"/>
                </a:solidFill>
              </a:rPr>
              <a:t>To mindre delproblemer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438400" y="4849812"/>
            <a:ext cx="609600" cy="255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438400" y="3706812"/>
            <a:ext cx="6096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38400" y="4240212"/>
            <a:ext cx="6096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1000" y="2411412"/>
            <a:ext cx="1143000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24600" y="1878012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28600" y="3706812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28600" y="4926012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0" y="2182812"/>
            <a:ext cx="8382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21266" y="3478212"/>
            <a:ext cx="1540933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800" dirty="0">
                <a:solidFill>
                  <a:srgbClr val="FF0000"/>
                </a:solidFill>
              </a:rPr>
              <a:t>Løs </a:t>
            </a:r>
            <a:r>
              <a:rPr lang="da-DK" sz="2800" dirty="0" err="1">
                <a:solidFill>
                  <a:srgbClr val="FF0000"/>
                </a:solidFill>
              </a:rPr>
              <a:t>rekursivt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555875" y="6488112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p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759200" y="6488112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q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165600" y="6488112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q</a:t>
            </a:r>
            <a:r>
              <a:rPr lang="en-US">
                <a:latin typeface="Times New Roman" pitchFamily="18" charset="0"/>
              </a:rPr>
              <a:t>+1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5257800" y="6488112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r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196975" y="6491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1381125" y="6099175"/>
            <a:ext cx="7010400" cy="4572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2752725" y="6099175"/>
            <a:ext cx="14478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4200525" y="6099175"/>
            <a:ext cx="14478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8010525" y="645953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762000" y="60198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i="1">
                <a:latin typeface="Times New Roman" pitchFamily="18" charset="0"/>
              </a:rPr>
              <a:t>A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2860675" y="6110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sorteret</a:t>
            </a: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4308475" y="612616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sorteret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1000" y="48768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2800" dirty="0">
                <a:solidFill>
                  <a:srgbClr val="FF0000"/>
                </a:solidFill>
              </a:rPr>
              <a:t>Kombiner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553200" cy="63754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072063" y="4048125"/>
            <a:ext cx="3943350" cy="45561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5843588" y="4048125"/>
            <a:ext cx="814387" cy="4556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6657975" y="4048125"/>
            <a:ext cx="814388" cy="455613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8751888" y="3681413"/>
            <a:ext cx="344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4648200" y="3968750"/>
            <a:ext cx="344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i="1">
                <a:latin typeface="Times New Roman" pitchFamily="18" charset="0"/>
              </a:rPr>
              <a:t>A</a:t>
            </a:r>
          </a:p>
        </p:txBody>
      </p:sp>
      <p:sp>
        <p:nvSpPr>
          <p:cNvPr id="4104" name="Text Box 19"/>
          <p:cNvSpPr txBox="1">
            <a:spLocks noChangeArrowheads="1"/>
          </p:cNvSpPr>
          <p:nvPr/>
        </p:nvSpPr>
        <p:spPr bwMode="auto">
          <a:xfrm>
            <a:off x="5638800" y="3657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p</a:t>
            </a:r>
          </a:p>
        </p:txBody>
      </p:sp>
      <p:sp>
        <p:nvSpPr>
          <p:cNvPr id="4105" name="Text Box 20"/>
          <p:cNvSpPr txBox="1">
            <a:spLocks noChangeArrowheads="1"/>
          </p:cNvSpPr>
          <p:nvPr/>
        </p:nvSpPr>
        <p:spPr bwMode="auto">
          <a:xfrm>
            <a:off x="6280150" y="367347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q</a:t>
            </a:r>
          </a:p>
        </p:txBody>
      </p:sp>
      <p:sp>
        <p:nvSpPr>
          <p:cNvPr id="4106" name="Text Box 22"/>
          <p:cNvSpPr txBox="1">
            <a:spLocks noChangeArrowheads="1"/>
          </p:cNvSpPr>
          <p:nvPr/>
        </p:nvSpPr>
        <p:spPr bwMode="auto">
          <a:xfrm>
            <a:off x="7112000" y="367347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r</a:t>
            </a:r>
          </a:p>
        </p:txBody>
      </p:sp>
      <p:sp>
        <p:nvSpPr>
          <p:cNvPr id="4107" name="Text Box 23"/>
          <p:cNvSpPr txBox="1">
            <a:spLocks noChangeArrowheads="1"/>
          </p:cNvSpPr>
          <p:nvPr/>
        </p:nvSpPr>
        <p:spPr bwMode="auto">
          <a:xfrm>
            <a:off x="4876800" y="36957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</a:t>
            </a:r>
          </a:p>
        </p:txBody>
      </p:sp>
      <p:sp>
        <p:nvSpPr>
          <p:cNvPr id="4108" name="Rectangle 24"/>
          <p:cNvSpPr>
            <a:spLocks noChangeArrowheads="1"/>
          </p:cNvSpPr>
          <p:nvPr/>
        </p:nvSpPr>
        <p:spPr bwMode="auto">
          <a:xfrm>
            <a:off x="6400800" y="6110288"/>
            <a:ext cx="814388" cy="4556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09" name="Rectangle 25"/>
          <p:cNvSpPr>
            <a:spLocks noChangeArrowheads="1"/>
          </p:cNvSpPr>
          <p:nvPr/>
        </p:nvSpPr>
        <p:spPr bwMode="auto">
          <a:xfrm>
            <a:off x="6400800" y="5360988"/>
            <a:ext cx="814388" cy="455612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10" name="Text Box 26"/>
          <p:cNvSpPr txBox="1">
            <a:spLocks noChangeArrowheads="1"/>
          </p:cNvSpPr>
          <p:nvPr/>
        </p:nvSpPr>
        <p:spPr bwMode="auto">
          <a:xfrm>
            <a:off x="5975350" y="5922963"/>
            <a:ext cx="344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i="1">
                <a:latin typeface="Times New Roman" pitchFamily="18" charset="0"/>
              </a:rPr>
              <a:t>L</a:t>
            </a:r>
          </a:p>
        </p:txBody>
      </p:sp>
      <p:sp>
        <p:nvSpPr>
          <p:cNvPr id="4111" name="Text Box 27"/>
          <p:cNvSpPr txBox="1">
            <a:spLocks noChangeArrowheads="1"/>
          </p:cNvSpPr>
          <p:nvPr/>
        </p:nvSpPr>
        <p:spPr bwMode="auto">
          <a:xfrm>
            <a:off x="5975350" y="5284788"/>
            <a:ext cx="344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i="1">
                <a:latin typeface="Times New Roman" pitchFamily="18" charset="0"/>
              </a:rPr>
              <a:t>R</a:t>
            </a:r>
          </a:p>
        </p:txBody>
      </p:sp>
      <p:sp>
        <p:nvSpPr>
          <p:cNvPr id="4112" name="Text Box 28"/>
          <p:cNvSpPr txBox="1">
            <a:spLocks noChangeArrowheads="1"/>
          </p:cNvSpPr>
          <p:nvPr/>
        </p:nvSpPr>
        <p:spPr bwMode="auto">
          <a:xfrm rot="5400000">
            <a:off x="6204744" y="4082256"/>
            <a:ext cx="242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}</a:t>
            </a:r>
          </a:p>
        </p:txBody>
      </p:sp>
      <p:sp>
        <p:nvSpPr>
          <p:cNvPr id="4113" name="Text Box 31"/>
          <p:cNvSpPr txBox="1">
            <a:spLocks noChangeArrowheads="1"/>
          </p:cNvSpPr>
          <p:nvPr/>
        </p:nvSpPr>
        <p:spPr bwMode="auto">
          <a:xfrm rot="5400000">
            <a:off x="7071519" y="4066381"/>
            <a:ext cx="242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}</a:t>
            </a:r>
          </a:p>
        </p:txBody>
      </p:sp>
      <p:sp>
        <p:nvSpPr>
          <p:cNvPr id="4114" name="Freeform 35"/>
          <p:cNvSpPr>
            <a:spLocks/>
          </p:cNvSpPr>
          <p:nvPr/>
        </p:nvSpPr>
        <p:spPr bwMode="auto">
          <a:xfrm>
            <a:off x="5226050" y="4835525"/>
            <a:ext cx="1019175" cy="1433513"/>
          </a:xfrm>
          <a:custGeom>
            <a:avLst/>
            <a:gdLst>
              <a:gd name="T0" fmla="*/ 1617940094 w 642"/>
              <a:gd name="T1" fmla="*/ 0 h 903"/>
              <a:gd name="T2" fmla="*/ 1323082719 w 642"/>
              <a:gd name="T3" fmla="*/ 367942941 h 903"/>
              <a:gd name="T4" fmla="*/ 191531852 w 642"/>
              <a:gd name="T5" fmla="*/ 688003702 h 903"/>
              <a:gd name="T6" fmla="*/ 166330299 w 642"/>
              <a:gd name="T7" fmla="*/ 2018646902 h 903"/>
              <a:gd name="T8" fmla="*/ 1078626862 w 642"/>
              <a:gd name="T9" fmla="*/ 2147483647 h 9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2"/>
              <a:gd name="T16" fmla="*/ 0 h 903"/>
              <a:gd name="T17" fmla="*/ 642 w 642"/>
              <a:gd name="T18" fmla="*/ 903 h 9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2" h="903">
                <a:moveTo>
                  <a:pt x="642" y="0"/>
                </a:moveTo>
                <a:cubicBezTo>
                  <a:pt x="623" y="24"/>
                  <a:pt x="619" y="100"/>
                  <a:pt x="525" y="146"/>
                </a:cubicBezTo>
                <a:cubicBezTo>
                  <a:pt x="431" y="192"/>
                  <a:pt x="152" y="164"/>
                  <a:pt x="76" y="273"/>
                </a:cubicBezTo>
                <a:cubicBezTo>
                  <a:pt x="0" y="382"/>
                  <a:pt x="7" y="699"/>
                  <a:pt x="66" y="801"/>
                </a:cubicBezTo>
                <a:cubicBezTo>
                  <a:pt x="125" y="903"/>
                  <a:pt x="353" y="868"/>
                  <a:pt x="428" y="88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15" name="Freeform 36"/>
          <p:cNvSpPr>
            <a:spLocks/>
          </p:cNvSpPr>
          <p:nvPr/>
        </p:nvSpPr>
        <p:spPr bwMode="auto">
          <a:xfrm>
            <a:off x="5424488" y="4835525"/>
            <a:ext cx="1674812" cy="744538"/>
          </a:xfrm>
          <a:custGeom>
            <a:avLst/>
            <a:gdLst>
              <a:gd name="T0" fmla="*/ 2147483647 w 1055"/>
              <a:gd name="T1" fmla="*/ 0 h 469"/>
              <a:gd name="T2" fmla="*/ 2147483647 w 1055"/>
              <a:gd name="T3" fmla="*/ 433467252 h 469"/>
              <a:gd name="T4" fmla="*/ 345260449 w 1055"/>
              <a:gd name="T5" fmla="*/ 738407077 h 469"/>
              <a:gd name="T6" fmla="*/ 221773680 w 1055"/>
              <a:gd name="T7" fmla="*/ 1083668030 h 469"/>
              <a:gd name="T8" fmla="*/ 836691635 w 1055"/>
              <a:gd name="T9" fmla="*/ 1181954958 h 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5"/>
              <a:gd name="T16" fmla="*/ 0 h 469"/>
              <a:gd name="T17" fmla="*/ 1055 w 1055"/>
              <a:gd name="T18" fmla="*/ 469 h 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5" h="469">
                <a:moveTo>
                  <a:pt x="1015" y="0"/>
                </a:moveTo>
                <a:cubicBezTo>
                  <a:pt x="996" y="29"/>
                  <a:pt x="1055" y="123"/>
                  <a:pt x="909" y="172"/>
                </a:cubicBezTo>
                <a:cubicBezTo>
                  <a:pt x="763" y="221"/>
                  <a:pt x="274" y="250"/>
                  <a:pt x="137" y="293"/>
                </a:cubicBezTo>
                <a:cubicBezTo>
                  <a:pt x="0" y="336"/>
                  <a:pt x="56" y="401"/>
                  <a:pt x="88" y="430"/>
                </a:cubicBezTo>
                <a:cubicBezTo>
                  <a:pt x="120" y="459"/>
                  <a:pt x="281" y="461"/>
                  <a:pt x="332" y="46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16" name="Text Box 37"/>
          <p:cNvSpPr txBox="1">
            <a:spLocks noChangeArrowheads="1"/>
          </p:cNvSpPr>
          <p:nvPr/>
        </p:nvSpPr>
        <p:spPr bwMode="auto">
          <a:xfrm>
            <a:off x="6232525" y="4645025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  <a:r>
              <a:rPr lang="en-US" baseline="-25000">
                <a:latin typeface="Times New Roman" pitchFamily="18" charset="0"/>
              </a:rPr>
              <a:t>1</a:t>
            </a:r>
          </a:p>
        </p:txBody>
      </p:sp>
      <p:sp>
        <p:nvSpPr>
          <p:cNvPr id="4117" name="Text Box 38"/>
          <p:cNvSpPr txBox="1">
            <a:spLocks noChangeArrowheads="1"/>
          </p:cNvSpPr>
          <p:nvPr/>
        </p:nvSpPr>
        <p:spPr bwMode="auto">
          <a:xfrm>
            <a:off x="7058025" y="4633913"/>
            <a:ext cx="457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  <a:r>
              <a:rPr lang="en-US" baseline="-25000">
                <a:latin typeface="Times New Roman" pitchFamily="18" charset="0"/>
              </a:rPr>
              <a:t>2</a:t>
            </a:r>
          </a:p>
        </p:txBody>
      </p:sp>
      <p:sp>
        <p:nvSpPr>
          <p:cNvPr id="4118" name="Rectangle 41"/>
          <p:cNvSpPr>
            <a:spLocks noChangeArrowheads="1"/>
          </p:cNvSpPr>
          <p:nvPr/>
        </p:nvSpPr>
        <p:spPr bwMode="auto">
          <a:xfrm>
            <a:off x="7213600" y="6108700"/>
            <a:ext cx="254000" cy="45561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19" name="Text Box 39"/>
          <p:cNvSpPr txBox="1">
            <a:spLocks noChangeArrowheads="1"/>
          </p:cNvSpPr>
          <p:nvPr/>
        </p:nvSpPr>
        <p:spPr bwMode="auto">
          <a:xfrm>
            <a:off x="7175500" y="6134100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</a:t>
            </a:r>
          </a:p>
        </p:txBody>
      </p:sp>
      <p:sp>
        <p:nvSpPr>
          <p:cNvPr id="4120" name="Rectangle 42"/>
          <p:cNvSpPr>
            <a:spLocks noChangeArrowheads="1"/>
          </p:cNvSpPr>
          <p:nvPr/>
        </p:nvSpPr>
        <p:spPr bwMode="auto">
          <a:xfrm>
            <a:off x="7213600" y="5359400"/>
            <a:ext cx="254000" cy="45561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21" name="Text Box 43"/>
          <p:cNvSpPr txBox="1">
            <a:spLocks noChangeArrowheads="1"/>
          </p:cNvSpPr>
          <p:nvPr/>
        </p:nvSpPr>
        <p:spPr bwMode="auto">
          <a:xfrm>
            <a:off x="7175500" y="5384800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</a:t>
            </a:r>
          </a:p>
        </p:txBody>
      </p:sp>
      <p:sp>
        <p:nvSpPr>
          <p:cNvPr id="4122" name="Text Box 44"/>
          <p:cNvSpPr txBox="1">
            <a:spLocks noChangeArrowheads="1"/>
          </p:cNvSpPr>
          <p:nvPr/>
        </p:nvSpPr>
        <p:spPr bwMode="auto">
          <a:xfrm>
            <a:off x="7162800" y="5730875"/>
            <a:ext cx="914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  <a:r>
              <a:rPr lang="en-US" baseline="-25000">
                <a:latin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+1</a:t>
            </a:r>
          </a:p>
        </p:txBody>
      </p:sp>
      <p:sp>
        <p:nvSpPr>
          <p:cNvPr id="4123" name="Text Box 46"/>
          <p:cNvSpPr txBox="1">
            <a:spLocks noChangeArrowheads="1"/>
          </p:cNvSpPr>
          <p:nvPr/>
        </p:nvSpPr>
        <p:spPr bwMode="auto">
          <a:xfrm>
            <a:off x="7162800" y="6477000"/>
            <a:ext cx="914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+1</a:t>
            </a:r>
          </a:p>
        </p:txBody>
      </p:sp>
      <p:sp>
        <p:nvSpPr>
          <p:cNvPr id="4124" name="Text Box 47"/>
          <p:cNvSpPr txBox="1">
            <a:spLocks noChangeArrowheads="1"/>
          </p:cNvSpPr>
          <p:nvPr/>
        </p:nvSpPr>
        <p:spPr bwMode="auto">
          <a:xfrm>
            <a:off x="6324600" y="5746750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</a:t>
            </a:r>
          </a:p>
        </p:txBody>
      </p:sp>
      <p:sp>
        <p:nvSpPr>
          <p:cNvPr id="4125" name="Text Box 48"/>
          <p:cNvSpPr txBox="1">
            <a:spLocks noChangeArrowheads="1"/>
          </p:cNvSpPr>
          <p:nvPr/>
        </p:nvSpPr>
        <p:spPr bwMode="auto">
          <a:xfrm>
            <a:off x="6324600" y="6491288"/>
            <a:ext cx="304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</a:t>
            </a:r>
          </a:p>
        </p:txBody>
      </p:sp>
      <p:sp>
        <p:nvSpPr>
          <p:cNvPr id="4126" name="Text Box 49"/>
          <p:cNvSpPr txBox="1">
            <a:spLocks noChangeArrowheads="1"/>
          </p:cNvSpPr>
          <p:nvPr/>
        </p:nvSpPr>
        <p:spPr bwMode="auto">
          <a:xfrm>
            <a:off x="6556375" y="5740400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i</a:t>
            </a:r>
          </a:p>
        </p:txBody>
      </p:sp>
      <p:sp>
        <p:nvSpPr>
          <p:cNvPr id="4127" name="Text Box 50"/>
          <p:cNvSpPr txBox="1">
            <a:spLocks noChangeArrowheads="1"/>
          </p:cNvSpPr>
          <p:nvPr/>
        </p:nvSpPr>
        <p:spPr bwMode="auto">
          <a:xfrm>
            <a:off x="6705600" y="6505575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j</a:t>
            </a:r>
          </a:p>
        </p:txBody>
      </p:sp>
      <p:sp>
        <p:nvSpPr>
          <p:cNvPr id="4128" name="Text Box 51"/>
          <p:cNvSpPr txBox="1">
            <a:spLocks noChangeArrowheads="1"/>
          </p:cNvSpPr>
          <p:nvPr/>
        </p:nvSpPr>
        <p:spPr bwMode="auto">
          <a:xfrm>
            <a:off x="7572375" y="5146675"/>
            <a:ext cx="381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/>
              <a:t>}</a:t>
            </a:r>
          </a:p>
        </p:txBody>
      </p:sp>
      <p:sp>
        <p:nvSpPr>
          <p:cNvPr id="4129" name="Text Box 52"/>
          <p:cNvSpPr txBox="1">
            <a:spLocks noChangeArrowheads="1"/>
          </p:cNvSpPr>
          <p:nvPr/>
        </p:nvSpPr>
        <p:spPr bwMode="auto">
          <a:xfrm>
            <a:off x="6137275" y="3671888"/>
            <a:ext cx="304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k</a:t>
            </a:r>
          </a:p>
        </p:txBody>
      </p:sp>
      <p:sp>
        <p:nvSpPr>
          <p:cNvPr id="4130" name="Text Box 53"/>
          <p:cNvSpPr txBox="1">
            <a:spLocks noChangeArrowheads="1"/>
          </p:cNvSpPr>
          <p:nvPr/>
        </p:nvSpPr>
        <p:spPr bwMode="auto">
          <a:xfrm>
            <a:off x="4572000" y="4876800"/>
            <a:ext cx="1066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kopi</a:t>
            </a:r>
          </a:p>
        </p:txBody>
      </p:sp>
      <p:sp>
        <p:nvSpPr>
          <p:cNvPr id="4131" name="Freeform 54"/>
          <p:cNvSpPr>
            <a:spLocks/>
          </p:cNvSpPr>
          <p:nvPr/>
        </p:nvSpPr>
        <p:spPr bwMode="auto">
          <a:xfrm>
            <a:off x="6338888" y="3294063"/>
            <a:ext cx="2940050" cy="2797175"/>
          </a:xfrm>
          <a:custGeom>
            <a:avLst/>
            <a:gdLst>
              <a:gd name="T0" fmla="*/ 2147483647 w 1852"/>
              <a:gd name="T1" fmla="*/ 2147483647 h 1762"/>
              <a:gd name="T2" fmla="*/ 2147483647 w 1852"/>
              <a:gd name="T3" fmla="*/ 2147483647 h 1762"/>
              <a:gd name="T4" fmla="*/ 2147483647 w 1852"/>
              <a:gd name="T5" fmla="*/ 602316582 h 1762"/>
              <a:gd name="T6" fmla="*/ 909777357 w 1852"/>
              <a:gd name="T7" fmla="*/ 209173804 h 1762"/>
              <a:gd name="T8" fmla="*/ 0 w 1852"/>
              <a:gd name="T9" fmla="*/ 700603442 h 17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2"/>
              <a:gd name="T16" fmla="*/ 0 h 1762"/>
              <a:gd name="T17" fmla="*/ 1852 w 1852"/>
              <a:gd name="T18" fmla="*/ 1762 h 17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2" h="1762">
                <a:moveTo>
                  <a:pt x="1123" y="1703"/>
                </a:moveTo>
                <a:cubicBezTo>
                  <a:pt x="1198" y="1672"/>
                  <a:pt x="1484" y="1762"/>
                  <a:pt x="1572" y="1518"/>
                </a:cubicBezTo>
                <a:cubicBezTo>
                  <a:pt x="1660" y="1274"/>
                  <a:pt x="1852" y="478"/>
                  <a:pt x="1650" y="239"/>
                </a:cubicBezTo>
                <a:cubicBezTo>
                  <a:pt x="1448" y="0"/>
                  <a:pt x="636" y="77"/>
                  <a:pt x="361" y="83"/>
                </a:cubicBezTo>
                <a:cubicBezTo>
                  <a:pt x="86" y="89"/>
                  <a:pt x="75" y="238"/>
                  <a:pt x="0" y="27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32" name="Text Box 55"/>
          <p:cNvSpPr txBox="1">
            <a:spLocks noChangeArrowheads="1"/>
          </p:cNvSpPr>
          <p:nvPr/>
        </p:nvSpPr>
        <p:spPr bwMode="auto">
          <a:xfrm>
            <a:off x="8153400" y="5638800"/>
            <a:ext cx="68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flet</a:t>
            </a:r>
          </a:p>
        </p:txBody>
      </p:sp>
      <p:sp>
        <p:nvSpPr>
          <p:cNvPr id="4133" name="Text Box 9"/>
          <p:cNvSpPr txBox="1">
            <a:spLocks noChangeArrowheads="1"/>
          </p:cNvSpPr>
          <p:nvPr/>
        </p:nvSpPr>
        <p:spPr bwMode="auto">
          <a:xfrm>
            <a:off x="6478588" y="5470525"/>
            <a:ext cx="6842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sorteret</a:t>
            </a:r>
          </a:p>
        </p:txBody>
      </p:sp>
      <p:sp>
        <p:nvSpPr>
          <p:cNvPr id="4134" name="Text Box 10"/>
          <p:cNvSpPr txBox="1">
            <a:spLocks noChangeArrowheads="1"/>
          </p:cNvSpPr>
          <p:nvPr/>
        </p:nvSpPr>
        <p:spPr bwMode="auto">
          <a:xfrm>
            <a:off x="6477000" y="6219825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sorteret</a:t>
            </a:r>
          </a:p>
        </p:txBody>
      </p:sp>
      <p:sp>
        <p:nvSpPr>
          <p:cNvPr id="4135" name="Text Box 9"/>
          <p:cNvSpPr txBox="1">
            <a:spLocks noChangeArrowheads="1"/>
          </p:cNvSpPr>
          <p:nvPr/>
        </p:nvSpPr>
        <p:spPr bwMode="auto">
          <a:xfrm>
            <a:off x="6705600" y="4175125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sorteret</a:t>
            </a:r>
          </a:p>
        </p:txBody>
      </p:sp>
      <p:sp>
        <p:nvSpPr>
          <p:cNvPr id="4136" name="Text Box 9"/>
          <p:cNvSpPr txBox="1">
            <a:spLocks noChangeArrowheads="1"/>
          </p:cNvSpPr>
          <p:nvPr/>
        </p:nvSpPr>
        <p:spPr bwMode="auto">
          <a:xfrm>
            <a:off x="5868988" y="4191000"/>
            <a:ext cx="760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sorteret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5400" b="1" smtClean="0"/>
              <a:t>Merge-Sort : Analyse</a:t>
            </a:r>
            <a:endParaRPr lang="en-US" sz="5400" b="1" smtClean="0"/>
          </a:p>
        </p:txBody>
      </p:sp>
      <p:pic>
        <p:nvPicPr>
          <p:cNvPr id="19459" name="Picture 3" descr="arrayrecur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98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524000" y="1600200"/>
            <a:ext cx="6057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200" b="1">
                <a:solidFill>
                  <a:srgbClr val="0066FF"/>
                </a:solidFill>
              </a:rPr>
              <a:t>Rekursionstræet</a:t>
            </a:r>
            <a:endParaRPr lang="en-US" sz="3200" b="1">
              <a:solidFill>
                <a:srgbClr val="0066FF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600200" y="4114800"/>
            <a:ext cx="6057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200" b="1">
                <a:solidFill>
                  <a:srgbClr val="0066FF"/>
                </a:solidFill>
              </a:rPr>
              <a:t>Observation</a:t>
            </a:r>
            <a:endParaRPr lang="en-US" sz="3200" b="1">
              <a:solidFill>
                <a:srgbClr val="0066FF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627188" y="4572000"/>
            <a:ext cx="5684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3200"/>
              <a:t>Samlet arbejde per lag er </a:t>
            </a:r>
            <a:r>
              <a:rPr lang="da-DK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447800" y="6019800"/>
            <a:ext cx="6226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200"/>
              <a:t> </a:t>
            </a:r>
            <a:r>
              <a:rPr lang="da-DK" sz="3200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da-DK" sz="3200">
                <a:latin typeface="Times New Roman" pitchFamily="18" charset="0"/>
                <a:cs typeface="Times New Roman" pitchFamily="18" charset="0"/>
              </a:rPr>
              <a:t># lag) = O(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· log</a:t>
            </a:r>
            <a:r>
              <a:rPr lang="en-US" sz="3200" baseline="-25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600200" y="5562600"/>
            <a:ext cx="6057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200" b="1">
                <a:solidFill>
                  <a:srgbClr val="0066FF"/>
                </a:solidFill>
              </a:rPr>
              <a:t>Arbejde</a:t>
            </a:r>
            <a:endParaRPr lang="en-US" sz="3200" b="1">
              <a:solidFill>
                <a:srgbClr val="0066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  <p:bldP spid="19463" grpId="0"/>
      <p:bldP spid="194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da-DK" sz="3600" b="1" smtClean="0"/>
              <a:t>Del-og-kombiner, dADS 1 eksempler:	</a:t>
            </a:r>
            <a:endParaRPr lang="en-US" sz="3600" b="1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143000"/>
            <a:ext cx="7543800" cy="5105400"/>
          </a:xfrm>
        </p:spPr>
        <p:txBody>
          <a:bodyPr/>
          <a:lstStyle/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r>
              <a:rPr lang="da-DK" sz="2800" b="1" dirty="0" err="1" smtClean="0">
                <a:solidFill>
                  <a:schemeClr val="accent2"/>
                </a:solidFill>
              </a:rPr>
              <a:t>MergeSort</a:t>
            </a:r>
            <a:endParaRPr lang="da-DK" sz="2800" b="1" dirty="0" smtClean="0">
              <a:solidFill>
                <a:schemeClr val="accent2"/>
              </a:solidFill>
            </a:endParaRP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Del op i to lige store dele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</a:t>
            </a:r>
            <a:r>
              <a:rPr lang="da-DK" sz="2400" dirty="0" err="1" smtClean="0"/>
              <a:t>Rekursiv</a:t>
            </a:r>
            <a:r>
              <a:rPr lang="da-DK" sz="2400" dirty="0" smtClean="0"/>
              <a:t> sortering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Kombiner = fletning</a:t>
            </a:r>
          </a:p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r>
              <a:rPr lang="da-DK" sz="2800" b="1" dirty="0" err="1" smtClean="0">
                <a:solidFill>
                  <a:schemeClr val="accent2"/>
                </a:solidFill>
              </a:rPr>
              <a:t>QuickSort</a:t>
            </a:r>
            <a:endParaRPr lang="da-DK" sz="2800" b="1" dirty="0" smtClean="0">
              <a:solidFill>
                <a:schemeClr val="accent2"/>
              </a:solidFill>
            </a:endParaRP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Opdel efter tilfældigt pivot (</a:t>
            </a:r>
            <a:r>
              <a:rPr lang="da-DK" sz="2400" b="1" dirty="0" smtClean="0">
                <a:solidFill>
                  <a:srgbClr val="FF0000"/>
                </a:solidFill>
              </a:rPr>
              <a:t>tilfældig opdeling</a:t>
            </a:r>
            <a:r>
              <a:rPr lang="da-DK" sz="2400" dirty="0" smtClean="0"/>
              <a:t>)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</a:t>
            </a:r>
            <a:r>
              <a:rPr lang="da-DK" sz="2400" dirty="0" err="1" smtClean="0"/>
              <a:t>Rekursiv</a:t>
            </a:r>
            <a:r>
              <a:rPr lang="da-DK" sz="2400" dirty="0" smtClean="0"/>
              <a:t> sortering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Kombiner = ingen (</a:t>
            </a:r>
            <a:r>
              <a:rPr lang="da-DK" sz="2400" dirty="0" err="1" smtClean="0"/>
              <a:t>konkatener</a:t>
            </a:r>
            <a:r>
              <a:rPr lang="da-DK" sz="2400" dirty="0" smtClean="0"/>
              <a:t> venstre og højre)</a:t>
            </a:r>
          </a:p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r>
              <a:rPr lang="da-DK" sz="2800" b="1" dirty="0" err="1" smtClean="0">
                <a:solidFill>
                  <a:schemeClr val="accent2"/>
                </a:solidFill>
              </a:rPr>
              <a:t>QuickSelect</a:t>
            </a:r>
            <a:endParaRPr lang="da-DK" sz="2800" b="1" dirty="0" smtClean="0">
              <a:solidFill>
                <a:schemeClr val="accent2"/>
              </a:solidFill>
            </a:endParaRP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Opdel efter tilfældigt pivot (</a:t>
            </a:r>
            <a:r>
              <a:rPr lang="da-DK" sz="2400" b="1" dirty="0" smtClean="0">
                <a:solidFill>
                  <a:srgbClr val="FF0000"/>
                </a:solidFill>
              </a:rPr>
              <a:t>tilfældig opdeling</a:t>
            </a:r>
            <a:r>
              <a:rPr lang="da-DK" sz="2400" dirty="0" smtClean="0"/>
              <a:t>)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</a:t>
            </a:r>
            <a:r>
              <a:rPr lang="da-DK" sz="2400" dirty="0" err="1" smtClean="0"/>
              <a:t>Rekursiv</a:t>
            </a:r>
            <a:r>
              <a:rPr lang="da-DK" sz="2400" dirty="0" smtClean="0"/>
              <a:t> </a:t>
            </a:r>
            <a:r>
              <a:rPr lang="da-DK" sz="2400" dirty="0" err="1" smtClean="0"/>
              <a:t>select</a:t>
            </a:r>
            <a:endParaRPr lang="da-DK" sz="2400" dirty="0" smtClean="0"/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Kombiner = ingen</a:t>
            </a:r>
          </a:p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endParaRPr lang="da-DK" sz="2800" dirty="0" smtClean="0"/>
          </a:p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endParaRPr lang="da-DK" sz="2800" dirty="0" smtClean="0"/>
          </a:p>
          <a:p>
            <a:pPr marL="463550" indent="-463550" algn="l"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28600" y="14478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da-DK" sz="3200" dirty="0"/>
              <a:t>Essentielt to forskellige måder: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da-DK" sz="3200" dirty="0"/>
              <a:t>Argumenter direkte om </a:t>
            </a:r>
            <a:r>
              <a:rPr lang="da-DK" sz="3200" b="1" dirty="0" err="1">
                <a:solidFill>
                  <a:schemeClr val="accent2"/>
                </a:solidFill>
              </a:rPr>
              <a:t>rekursionstræet</a:t>
            </a:r>
            <a:r>
              <a:rPr lang="da-DK" sz="3200" dirty="0"/>
              <a:t>  (analyser dybde, #knuder på hvert niveau, arbejde i knuderne/niveauerne/træet)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da-DK" sz="3200" dirty="0"/>
              <a:t>Løs en matematisk </a:t>
            </a:r>
            <a:r>
              <a:rPr lang="da-DK" sz="3200" b="1" dirty="0" err="1">
                <a:solidFill>
                  <a:schemeClr val="accent2"/>
                </a:solidFill>
              </a:rPr>
              <a:t>rekursionsligning</a:t>
            </a:r>
            <a:r>
              <a:rPr lang="da-DK" sz="3200" dirty="0"/>
              <a:t>, f.eks.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da-DK" sz="3200" dirty="0"/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da-DK" sz="3200" dirty="0"/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da-DK" sz="3200" dirty="0"/>
          </a:p>
          <a:p>
            <a:pPr marL="609600" indent="-609600">
              <a:spcBef>
                <a:spcPct val="20000"/>
              </a:spcBef>
            </a:pPr>
            <a:r>
              <a:rPr lang="da-DK" sz="3200" dirty="0"/>
              <a:t>	Bevises f.eks. vha. induktion.</a:t>
            </a:r>
          </a:p>
          <a:p>
            <a:pPr marL="609600" indent="-609600">
              <a:spcBef>
                <a:spcPct val="20000"/>
              </a:spcBef>
            </a:pPr>
            <a:r>
              <a:rPr lang="da-DK" sz="3200" dirty="0"/>
              <a:t>			</a:t>
            </a:r>
            <a:endParaRPr lang="en-US" sz="3200" dirty="0">
              <a:cs typeface="Arial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Analyse af Del-og-Kombiner</a:t>
            </a:r>
            <a:br>
              <a:rPr lang="da-DK" sz="4000" b="1" smtClean="0"/>
            </a:br>
            <a:r>
              <a:rPr lang="da-DK" sz="3200" smtClean="0"/>
              <a:t>= analyse af en rekursiv procedure</a:t>
            </a:r>
            <a:br>
              <a:rPr lang="da-DK" sz="3200" smtClean="0"/>
            </a:br>
            <a:endParaRPr lang="en-US" sz="320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4495800"/>
            <a:ext cx="6781800" cy="1143000"/>
          </a:xfr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  			</a:t>
            </a:r>
            <a:r>
              <a:rPr lang="da-DK" dirty="0" smtClean="0">
                <a:cs typeface="Arial" charset="0"/>
              </a:rPr>
              <a:t>	hvis  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 ≤ 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/2) +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a·n</a:t>
            </a:r>
            <a:r>
              <a:rPr lang="en-US" i="1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		</a:t>
            </a:r>
            <a:r>
              <a:rPr lang="en-US" dirty="0" err="1" smtClean="0">
                <a:cs typeface="Arial" charset="0"/>
              </a:rPr>
              <a:t>ellers</a:t>
            </a:r>
            <a:endParaRPr lang="en-US" dirty="0" smtClean="0"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LUIDIAENABLED" val="False"/>
  <p:tag name="TASKPANEKEY" val="5c564e02-eb53-43b3-85a1-274e36f95d11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6180</TotalTime>
  <Words>709</Words>
  <Application>Microsoft Office PowerPoint</Application>
  <PresentationFormat>On-screen Show (4:3)</PresentationFormat>
  <Paragraphs>247</Paragraphs>
  <Slides>22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Default Design</vt:lpstr>
      <vt:lpstr>Equation</vt:lpstr>
      <vt:lpstr>Ligning</vt:lpstr>
      <vt:lpstr>PowerPoint Presentation</vt:lpstr>
      <vt:lpstr>Algoritmer og Datastrukturer 2</vt:lpstr>
      <vt:lpstr>PowerPoint Presentation</vt:lpstr>
      <vt:lpstr>Del-og-Kombiner</vt:lpstr>
      <vt:lpstr>Eksempel: Merge-Sort</vt:lpstr>
      <vt:lpstr>PowerPoint Presentation</vt:lpstr>
      <vt:lpstr>Merge-Sort : Analyse</vt:lpstr>
      <vt:lpstr>Del-og-kombiner, dADS 1 eksempler: </vt:lpstr>
      <vt:lpstr>Analyse af Del-og-Kombiner = analyse af en rekursiv procedure </vt:lpstr>
      <vt:lpstr>Løsning af rekursionsligninger</vt:lpstr>
      <vt:lpstr>Rekursionsligninger: Faldgrubber</vt:lpstr>
      <vt:lpstr>Master Theorem (Simplificering af [CLRS, Theorem 4.1])</vt:lpstr>
      <vt:lpstr>PowerPoint Presentation</vt:lpstr>
      <vt:lpstr>Multiplikation af lange heltal [CLRS, problem 30.1.c]</vt:lpstr>
      <vt:lpstr>Multiplikation af lange heltal</vt:lpstr>
      <vt:lpstr>Matrix Multiplication</vt:lpstr>
      <vt:lpstr>Matrix Multiplication</vt:lpstr>
      <vt:lpstr>(Kvadratisk) Matrix Multiplikation [CLRS, kapitel 4.2]</vt:lpstr>
      <vt:lpstr>Strassen’s Matrix Multiplikation</vt:lpstr>
      <vt:lpstr>PowerPoint Presentation</vt:lpstr>
      <vt:lpstr>Konveks Hylster</vt:lpstr>
      <vt:lpstr>Silhuet  (afleveringsopgave)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145</cp:revision>
  <dcterms:created xsi:type="dcterms:W3CDTF">2007-02-01T13:58:12Z</dcterms:created>
  <dcterms:modified xsi:type="dcterms:W3CDTF">2015-04-09T12:22:26Z</dcterms:modified>
</cp:coreProperties>
</file>