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0" r:id="rId3"/>
    <p:sldId id="269" r:id="rId4"/>
    <p:sldId id="265" r:id="rId5"/>
    <p:sldId id="271" r:id="rId6"/>
    <p:sldId id="270" r:id="rId7"/>
    <p:sldId id="274" r:id="rId8"/>
    <p:sldId id="276" r:id="rId9"/>
    <p:sldId id="277" r:id="rId10"/>
    <p:sldId id="272" r:id="rId11"/>
    <p:sldId id="273" r:id="rId12"/>
    <p:sldId id="278" r:id="rId13"/>
    <p:sldId id="281" r:id="rId14"/>
    <p:sldId id="283" r:id="rId15"/>
    <p:sldId id="279" r:id="rId16"/>
    <p:sldId id="280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BBE0E3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80127" autoAdjust="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…hvilket er langt fra det optimale 2X+1.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</a:p>
          <a:p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 l="8749" t="43750" r="3125" b="29167"/>
          <a:stretch>
            <a:fillRect/>
          </a:stretch>
        </p:blipFill>
        <p:spPr bwMode="auto">
          <a:xfrm>
            <a:off x="3048000" y="5791200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Ford-Fulkerson</a:t>
            </a:r>
            <a:r>
              <a:rPr lang="da-DK" smtClean="0"/>
              <a:t> : </a:t>
            </a:r>
            <a:r>
              <a:rPr lang="da-DK" b="1" smtClean="0"/>
              <a:t>Eksempel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∞ mange forbedrende stier</a:t>
            </a:r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 l="18750" t="14583" r="13126" b="6250"/>
          <a:stretch>
            <a:fillRect/>
          </a:stretch>
        </p:blipFill>
        <p:spPr bwMode="auto">
          <a:xfrm>
            <a:off x="2058988" y="1752600"/>
            <a:ext cx="5026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 l="20000" t="58333" r="15625" b="30209"/>
          <a:stretch>
            <a:fillRect/>
          </a:stretch>
        </p:blipFill>
        <p:spPr bwMode="auto">
          <a:xfrm>
            <a:off x="5029200" y="1828800"/>
            <a:ext cx="3810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4008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/>
              <a:t>X = stort tal</a:t>
            </a:r>
            <a:endParaRPr lang="en-US" sz="2000" b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33400" y="5380038"/>
            <a:ext cx="8077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/>
              <a:t>Der findes en række (hvilken?) af forbedrende stier som konvergerer mod en strømning af størrelse</a:t>
            </a:r>
          </a:p>
          <a:p>
            <a:endParaRPr lang="da-DK" b="0"/>
          </a:p>
          <a:p>
            <a:endParaRPr lang="da-DK" b="0"/>
          </a:p>
          <a:p>
            <a:r>
              <a:rPr lang="da-DK" b="0"/>
              <a:t>hvilket er langt fra det optimale på 2X+1.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Edmonds-Karp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121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400" b="1" dirty="0" err="1" smtClean="0">
                <a:solidFill>
                  <a:schemeClr val="accent2"/>
                </a:solidFill>
              </a:rPr>
              <a:t>Edmonds-Karp</a:t>
            </a:r>
            <a:r>
              <a:rPr lang="da-DK" sz="2400" b="1" dirty="0" smtClean="0">
                <a:solidFill>
                  <a:schemeClr val="accent2"/>
                </a:solidFill>
              </a:rPr>
              <a:t> algoritmen </a:t>
            </a:r>
            <a:r>
              <a:rPr lang="da-DK" sz="2400" dirty="0" smtClean="0"/>
              <a:t>= </a:t>
            </a:r>
          </a:p>
          <a:p>
            <a:pPr indent="19050">
              <a:buFontTx/>
              <a:buNone/>
              <a:defRPr/>
            </a:pPr>
            <a:r>
              <a:rPr lang="da-DK" sz="2400" dirty="0" err="1" smtClean="0"/>
              <a:t>Ford-Fulkerson</a:t>
            </a:r>
            <a:r>
              <a:rPr lang="da-DK" sz="2400" dirty="0" smtClean="0"/>
              <a:t> algoritmen der altid vælger en forbedrende sti med </a:t>
            </a:r>
            <a:r>
              <a:rPr lang="da-DK" sz="24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400" dirty="0" smtClean="0"/>
              <a:t>(</a:t>
            </a:r>
            <a:r>
              <a:rPr lang="da-DK" sz="2400" dirty="0" err="1" smtClean="0"/>
              <a:t>vha</a:t>
            </a:r>
            <a:r>
              <a:rPr lang="da-DK" sz="2400" dirty="0" smtClean="0"/>
              <a:t> 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2766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Edmonds-Karp</a:t>
            </a:r>
            <a:r>
              <a:rPr lang="da-DK" sz="2400" b="0" kern="0" dirty="0">
                <a:latin typeface="+mn-lt"/>
              </a:rPr>
              <a:t> algoritmen finder højst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 forbedrende stier, </a:t>
            </a:r>
            <a:r>
              <a:rPr lang="da-DK" sz="2400" b="0" kern="0" dirty="0" err="1">
                <a:latin typeface="+mn-lt"/>
              </a:rPr>
              <a:t>d.v.s</a:t>
            </a:r>
            <a:r>
              <a:rPr lang="da-DK" sz="2400" b="0" kern="0" dirty="0">
                <a:latin typeface="+mn-lt"/>
              </a:rPr>
              <a:t>. kører i tid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.</a:t>
            </a: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125" r="20000" b="3125"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0" y="64468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# knuder,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/>
              <a:t>= # kanter, kapciteter i intervallet 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]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876800" y="6294438"/>
            <a:ext cx="3048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>
                <a:solidFill>
                  <a:schemeClr val="accent2"/>
                </a:solidFill>
              </a:rPr>
              <a:t>Andrew Goldberg, 1998</a:t>
            </a:r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Maximal</a:t>
            </a:r>
            <a:r>
              <a:rPr lang="da-DK" sz="2400" b="0" kern="0" dirty="0">
                <a:latin typeface="+mn-lt"/>
              </a:rPr>
              <a:t> strømning = minimal snit.</a:t>
            </a: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2895600"/>
            <a:ext cx="3843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6670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20833" r="11874" b="4167"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2</a:t>
            </a:r>
            <a:endParaRPr lang="en-US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105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3</a:t>
            </a:r>
            <a:endParaRPr lang="en-US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 l="23125" t="18750" r="12500" b="7292"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 l="38750" t="18750" r="35625" b="6250"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16875" t="14000" r="10625" b="14000"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8125" t="12283" r="15625" b="1000"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19000" r="14375" b="20000"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18125" t="42000" r="10625" b="9000"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 cstate="print"/>
          <a:srcRect l="9187" t="11967" r="2776" b="19836"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Input:</a:t>
            </a:r>
            <a:r>
              <a:rPr lang="da-DK" sz="2400"/>
              <a:t> 	</a:t>
            </a:r>
            <a:r>
              <a:rPr lang="da-DK" sz="2400" b="0"/>
              <a:t>En orienteret graf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hvor alle kanter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/>
              <a:t>har en </a:t>
            </a:r>
            <a:r>
              <a:rPr lang="da-DK" sz="2400" b="0">
                <a:solidFill>
                  <a:schemeClr val="accent2"/>
                </a:solidFill>
              </a:rPr>
              <a:t>kapacitet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og to knuder </a:t>
            </a:r>
            <a:r>
              <a:rPr lang="da-DK" sz="2400" b="0">
                <a:solidFill>
                  <a:schemeClr val="accent2"/>
                </a:solidFill>
              </a:rPr>
              <a:t>kilde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(source), og </a:t>
            </a:r>
            <a:r>
              <a:rPr lang="da-DK" sz="2400" b="0">
                <a:solidFill>
                  <a:schemeClr val="accent2"/>
                </a:solidFill>
              </a:rPr>
              <a:t>afløbet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(sink)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Output:	</a:t>
            </a:r>
            <a:r>
              <a:rPr lang="da-DK" sz="2400" b="0"/>
              <a:t>En maximal </a:t>
            </a:r>
            <a:r>
              <a:rPr lang="da-DK" sz="2400" b="0">
                <a:solidFill>
                  <a:schemeClr val="accent2"/>
                </a:solidFill>
              </a:rPr>
              <a:t>strømning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/>
              <a:t> i netværket fra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a-DK" sz="2400" b="0"/>
              <a:t>til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Strømning 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5394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Forbedrende stier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571750"/>
            <a:ext cx="76390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905000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92075" y="168275"/>
            <a:ext cx="9051925" cy="1050925"/>
          </a:xfrm>
        </p:spPr>
        <p:txBody>
          <a:bodyPr/>
          <a:lstStyle/>
          <a:p>
            <a:r>
              <a:rPr lang="da-DK" b="1" smtClean="0"/>
              <a:t>Ford-Fulkerson: Rest-netværk</a:t>
            </a:r>
            <a:endParaRPr lang="en-US" b="1" smtClean="0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285750" y="46482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 / Kapacitet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181600" y="46482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Rest-netværk &amp; forbedrende sti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8382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accent2"/>
                </a:solidFill>
              </a:rPr>
              <a:t>Observation</a:t>
            </a:r>
            <a:r>
              <a:rPr lang="da-DK"/>
              <a:t>: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/>
              <a:t> sti i rest-netværket ≡ forbedrende sti i netværket</a:t>
            </a:r>
            <a:endParaRPr lang="en-US"/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81201" y="3903662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6802438" y="4160838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177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829425" y="3482975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1255713" y="4075113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92313"/>
            <a:ext cx="8564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715000" y="838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457200" y="4430713"/>
            <a:ext cx="1676400" cy="1219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8023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9125"/>
            <a:ext cx="5715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6477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64897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733800" y="1468438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3" name="Oval 10"/>
          <p:cNvSpPr>
            <a:spLocks noChangeArrowheads="1"/>
          </p:cNvSpPr>
          <p:nvPr/>
        </p:nvSpPr>
        <p:spPr bwMode="auto">
          <a:xfrm>
            <a:off x="3419475" y="237807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2971800" y="3048000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5" name="Oval 12"/>
          <p:cNvSpPr>
            <a:spLocks noChangeArrowheads="1"/>
          </p:cNvSpPr>
          <p:nvPr/>
        </p:nvSpPr>
        <p:spPr bwMode="auto">
          <a:xfrm>
            <a:off x="2895600" y="458152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Sætning</a:t>
            </a:r>
            <a:r>
              <a:rPr lang="da-DK" b="1" smtClean="0"/>
              <a:t> </a:t>
            </a:r>
          </a:p>
          <a:p>
            <a:pPr marL="0" indent="0">
              <a:buFontTx/>
              <a:buNone/>
            </a:pPr>
            <a:r>
              <a:rPr lang="da-DK" smtClean="0"/>
              <a:t>Hvis alle kapaciteterne i et netværk er </a:t>
            </a:r>
            <a:r>
              <a:rPr lang="da-DK" smtClean="0">
                <a:solidFill>
                  <a:schemeClr val="accent2"/>
                </a:solidFill>
              </a:rPr>
              <a:t>heltallige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smtClean="0"/>
              <a:t>er en maximal strømning, så tager Ford-Fulkerson algoritmen tid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f*|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mtClean="0"/>
              <a:t>.</a:t>
            </a:r>
            <a:endParaRPr lang="da-DK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5299</TotalTime>
  <Words>446</Words>
  <Application>Microsoft Office PowerPoint</Application>
  <PresentationFormat>On-screen Show (4:3)</PresentationFormat>
  <Paragraphs>106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Maximale Strømninger i Netværk</vt:lpstr>
      <vt:lpstr>Slide 3</vt:lpstr>
      <vt:lpstr>Flere kilder og afløb</vt:lpstr>
      <vt:lpstr>Slide 5</vt:lpstr>
      <vt:lpstr>Ford-Fulkerson: Rest-netværk</vt:lpstr>
      <vt:lpstr>Slide 7</vt:lpstr>
      <vt:lpstr>Slide 8</vt:lpstr>
      <vt:lpstr>Ford-Fulkerson : Analyse</vt:lpstr>
      <vt:lpstr>Ford-Fulkerson : Eksempel ∞ mange forbedrende stier</vt:lpstr>
      <vt:lpstr>Edmonds-Karp </vt:lpstr>
      <vt:lpstr>Slide 12</vt:lpstr>
      <vt:lpstr>Maximale strømninger</vt:lpstr>
      <vt:lpstr>Parringer</vt:lpstr>
      <vt:lpstr>Parringer i todelte grafer</vt:lpstr>
      <vt:lpstr>Parring vs. Strømning</vt:lpstr>
      <vt:lpstr>Slide 17</vt:lpstr>
      <vt:lpstr>Slide 18</vt:lpstr>
      <vt:lpstr>Slide 19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58</cp:revision>
  <dcterms:created xsi:type="dcterms:W3CDTF">2007-02-01T13:58:12Z</dcterms:created>
  <dcterms:modified xsi:type="dcterms:W3CDTF">2009-05-14T11:02:55Z</dcterms:modified>
</cp:coreProperties>
</file>